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3" r:id="rId1"/>
  </p:sldMasterIdLst>
  <p:sldIdLst>
    <p:sldId id="319" r:id="rId2"/>
    <p:sldId id="320" r:id="rId3"/>
    <p:sldId id="350" r:id="rId4"/>
    <p:sldId id="353" r:id="rId5"/>
    <p:sldId id="345" r:id="rId6"/>
    <p:sldId id="346" r:id="rId7"/>
    <p:sldId id="347" r:id="rId8"/>
    <p:sldId id="348" r:id="rId9"/>
    <p:sldId id="349" r:id="rId10"/>
    <p:sldId id="351" r:id="rId11"/>
    <p:sldId id="352" r:id="rId12"/>
    <p:sldId id="331" r:id="rId13"/>
    <p:sldId id="332" r:id="rId14"/>
    <p:sldId id="333" r:id="rId15"/>
    <p:sldId id="334" r:id="rId16"/>
    <p:sldId id="337" r:id="rId17"/>
    <p:sldId id="335" r:id="rId18"/>
    <p:sldId id="336" r:id="rId19"/>
    <p:sldId id="338" r:id="rId20"/>
    <p:sldId id="339" r:id="rId21"/>
    <p:sldId id="340" r:id="rId22"/>
    <p:sldId id="343" r:id="rId23"/>
    <p:sldId id="341" r:id="rId24"/>
    <p:sldId id="344" r:id="rId25"/>
    <p:sldId id="321" r:id="rId26"/>
    <p:sldId id="354" r:id="rId27"/>
    <p:sldId id="323" r:id="rId28"/>
    <p:sldId id="324" r:id="rId29"/>
    <p:sldId id="325" r:id="rId30"/>
    <p:sldId id="326" r:id="rId31"/>
    <p:sldId id="327" r:id="rId32"/>
    <p:sldId id="329" r:id="rId33"/>
    <p:sldId id="328" r:id="rId34"/>
    <p:sldId id="330" r:id="rId35"/>
    <p:sldId id="356" r:id="rId36"/>
    <p:sldId id="358" r:id="rId37"/>
    <p:sldId id="357" r:id="rId38"/>
    <p:sldId id="355" r:id="rId39"/>
    <p:sldId id="359" r:id="rId4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95" d="100"/>
          <a:sy n="95" d="100"/>
        </p:scale>
        <p:origin x="134"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1863A99-3C6D-4A17-AA5B-57DBBAAA706F}" type="datetimeFigureOut">
              <a:rPr lang="en-US" smtClean="0"/>
              <a:t>18/09/2023</a:t>
            </a:fld>
            <a:endParaRPr lang="en-US"/>
          </a:p>
        </p:txBody>
      </p:sp>
      <p:sp>
        <p:nvSpPr>
          <p:cNvPr id="5" name="Footer Placeholder 4"/>
          <p:cNvSpPr>
            <a:spLocks noGrp="1"/>
          </p:cNvSpPr>
          <p:nvPr>
            <p:ph type="ftr" sz="quarter" idx="11"/>
          </p:nvPr>
        </p:nvSpPr>
        <p:spPr/>
        <p:txBody>
          <a:bodyPr/>
          <a:lstStyle/>
          <a:p>
            <a:endParaRPr lang="en-US"/>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DC2A5FD0-5F7B-4A99-A63B-BC74F1E49565}" type="slidenum">
              <a:rPr lang="en-US" smtClean="0"/>
              <a:t>‹#›</a:t>
            </a:fld>
            <a:endParaRPr lang="en-US"/>
          </a:p>
        </p:txBody>
      </p:sp>
    </p:spTree>
    <p:extLst>
      <p:ext uri="{BB962C8B-B14F-4D97-AF65-F5344CB8AC3E}">
        <p14:creationId xmlns:p14="http://schemas.microsoft.com/office/powerpoint/2010/main" val="42331497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1863A99-3C6D-4A17-AA5B-57DBBAAA706F}" type="datetimeFigureOut">
              <a:rPr lang="en-US" smtClean="0"/>
              <a:t>18/09/2023</a:t>
            </a:fld>
            <a:endParaRPr lang="en-US"/>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C2A5FD0-5F7B-4A99-A63B-BC74F1E49565}" type="slidenum">
              <a:rPr lang="en-US" smtClean="0"/>
              <a:t>‹#›</a:t>
            </a:fld>
            <a:endParaRPr lang="en-US"/>
          </a:p>
        </p:txBody>
      </p:sp>
    </p:spTree>
    <p:extLst>
      <p:ext uri="{BB962C8B-B14F-4D97-AF65-F5344CB8AC3E}">
        <p14:creationId xmlns:p14="http://schemas.microsoft.com/office/powerpoint/2010/main" val="35576491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1863A99-3C6D-4A17-AA5B-57DBBAAA706F}" type="datetimeFigureOut">
              <a:rPr lang="en-US" smtClean="0"/>
              <a:t>18/09/2023</a:t>
            </a:fld>
            <a:endParaRPr lang="en-US"/>
          </a:p>
        </p:txBody>
      </p:sp>
      <p:sp>
        <p:nvSpPr>
          <p:cNvPr id="5" name="Footer Placeholder 4"/>
          <p:cNvSpPr>
            <a:spLocks noGrp="1"/>
          </p:cNvSpPr>
          <p:nvPr>
            <p:ph type="ftr" sz="quarter" idx="11"/>
          </p:nvPr>
        </p:nvSpPr>
        <p:spPr/>
        <p:txBody>
          <a:bodyPr/>
          <a:lstStyle/>
          <a:p>
            <a:endParaRPr lang="en-US"/>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C2A5FD0-5F7B-4A99-A63B-BC74F1E49565}" type="slidenum">
              <a:rPr lang="en-US" smtClean="0"/>
              <a:t>‹#›</a:t>
            </a:fld>
            <a:endParaRPr lang="en-US"/>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71405115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91863A99-3C6D-4A17-AA5B-57DBBAAA706F}" type="datetimeFigureOut">
              <a:rPr lang="en-US" smtClean="0"/>
              <a:t>18/09/2023</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C2A5FD0-5F7B-4A99-A63B-BC74F1E49565}" type="slidenum">
              <a:rPr lang="en-US" smtClean="0"/>
              <a:t>‹#›</a:t>
            </a:fld>
            <a:endParaRPr lang="en-US"/>
          </a:p>
        </p:txBody>
      </p:sp>
    </p:spTree>
    <p:extLst>
      <p:ext uri="{BB962C8B-B14F-4D97-AF65-F5344CB8AC3E}">
        <p14:creationId xmlns:p14="http://schemas.microsoft.com/office/powerpoint/2010/main" val="336062939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91863A99-3C6D-4A17-AA5B-57DBBAAA706F}" type="datetimeFigureOut">
              <a:rPr lang="en-US" smtClean="0"/>
              <a:t>18/09/2023</a:t>
            </a:fld>
            <a:endParaRPr lang="en-US"/>
          </a:p>
        </p:txBody>
      </p:sp>
      <p:sp>
        <p:nvSpPr>
          <p:cNvPr id="6" name="Footer Placeholder 5"/>
          <p:cNvSpPr>
            <a:spLocks noGrp="1"/>
          </p:cNvSpPr>
          <p:nvPr>
            <p:ph type="ftr" sz="quarter" idx="11"/>
          </p:nvPr>
        </p:nvSpPr>
        <p:spPr/>
        <p:txBody>
          <a:bodyPr/>
          <a:lstStyle/>
          <a:p>
            <a:endParaRPr lang="en-US"/>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C2A5FD0-5F7B-4A99-A63B-BC74F1E49565}" type="slidenum">
              <a:rPr lang="en-US" smtClean="0"/>
              <a:t>‹#›</a:t>
            </a:fld>
            <a:endParaRPr lang="en-US"/>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423975816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91863A99-3C6D-4A17-AA5B-57DBBAAA706F}" type="datetimeFigureOut">
              <a:rPr lang="en-US" smtClean="0"/>
              <a:t>18/09/2023</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C2A5FD0-5F7B-4A99-A63B-BC74F1E49565}" type="slidenum">
              <a:rPr lang="en-US" smtClean="0"/>
              <a:t>‹#›</a:t>
            </a:fld>
            <a:endParaRPr lang="en-US"/>
          </a:p>
        </p:txBody>
      </p:sp>
    </p:spTree>
    <p:extLst>
      <p:ext uri="{BB962C8B-B14F-4D97-AF65-F5344CB8AC3E}">
        <p14:creationId xmlns:p14="http://schemas.microsoft.com/office/powerpoint/2010/main" val="146393663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1863A99-3C6D-4A17-AA5B-57DBBAAA706F}" type="datetimeFigureOut">
              <a:rPr lang="en-US" smtClean="0"/>
              <a:t>18/09/2023</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C2A5FD0-5F7B-4A99-A63B-BC74F1E49565}" type="slidenum">
              <a:rPr lang="en-US" smtClean="0"/>
              <a:t>‹#›</a:t>
            </a:fld>
            <a:endParaRPr lang="en-US"/>
          </a:p>
        </p:txBody>
      </p:sp>
    </p:spTree>
    <p:extLst>
      <p:ext uri="{BB962C8B-B14F-4D97-AF65-F5344CB8AC3E}">
        <p14:creationId xmlns:p14="http://schemas.microsoft.com/office/powerpoint/2010/main" val="331187279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1863A99-3C6D-4A17-AA5B-57DBBAAA706F}" type="datetimeFigureOut">
              <a:rPr lang="en-US" smtClean="0"/>
              <a:t>18/09/2023</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C2A5FD0-5F7B-4A99-A63B-BC74F1E49565}" type="slidenum">
              <a:rPr lang="en-US" smtClean="0"/>
              <a:t>‹#›</a:t>
            </a:fld>
            <a:endParaRPr lang="en-US"/>
          </a:p>
        </p:txBody>
      </p:sp>
    </p:spTree>
    <p:extLst>
      <p:ext uri="{BB962C8B-B14F-4D97-AF65-F5344CB8AC3E}">
        <p14:creationId xmlns:p14="http://schemas.microsoft.com/office/powerpoint/2010/main" val="21764184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1863A99-3C6D-4A17-AA5B-57DBBAAA706F}" type="datetimeFigureOut">
              <a:rPr lang="en-US" smtClean="0"/>
              <a:t>18/09/2023</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C2A5FD0-5F7B-4A99-A63B-BC74F1E49565}" type="slidenum">
              <a:rPr lang="en-US" smtClean="0"/>
              <a:t>‹#›</a:t>
            </a:fld>
            <a:endParaRPr lang="en-US"/>
          </a:p>
        </p:txBody>
      </p:sp>
    </p:spTree>
    <p:extLst>
      <p:ext uri="{BB962C8B-B14F-4D97-AF65-F5344CB8AC3E}">
        <p14:creationId xmlns:p14="http://schemas.microsoft.com/office/powerpoint/2010/main" val="3625301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1863A99-3C6D-4A17-AA5B-57DBBAAA706F}" type="datetimeFigureOut">
              <a:rPr lang="en-US" smtClean="0"/>
              <a:t>18/09/2023</a:t>
            </a:fld>
            <a:endParaRPr lang="en-US"/>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C2A5FD0-5F7B-4A99-A63B-BC74F1E49565}" type="slidenum">
              <a:rPr lang="en-US" smtClean="0"/>
              <a:t>‹#›</a:t>
            </a:fld>
            <a:endParaRPr lang="en-US"/>
          </a:p>
        </p:txBody>
      </p:sp>
    </p:spTree>
    <p:extLst>
      <p:ext uri="{BB962C8B-B14F-4D97-AF65-F5344CB8AC3E}">
        <p14:creationId xmlns:p14="http://schemas.microsoft.com/office/powerpoint/2010/main" val="41453492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1863A99-3C6D-4A17-AA5B-57DBBAAA706F}" type="datetimeFigureOut">
              <a:rPr lang="en-US" smtClean="0"/>
              <a:t>18/09/2023</a:t>
            </a:fld>
            <a:endParaRPr lang="en-US"/>
          </a:p>
        </p:txBody>
      </p:sp>
      <p:sp>
        <p:nvSpPr>
          <p:cNvPr id="6" name="Footer Placeholder 5"/>
          <p:cNvSpPr>
            <a:spLocks noGrp="1"/>
          </p:cNvSpPr>
          <p:nvPr>
            <p:ph type="ftr" sz="quarter" idx="11"/>
          </p:nvPr>
        </p:nvSpPr>
        <p:spPr/>
        <p:txBody>
          <a:bodyPr/>
          <a:lstStyle/>
          <a:p>
            <a:endParaRPr lang="en-US"/>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DC2A5FD0-5F7B-4A99-A63B-BC74F1E49565}" type="slidenum">
              <a:rPr lang="en-US" smtClean="0"/>
              <a:t>‹#›</a:t>
            </a:fld>
            <a:endParaRPr lang="en-US"/>
          </a:p>
        </p:txBody>
      </p:sp>
    </p:spTree>
    <p:extLst>
      <p:ext uri="{BB962C8B-B14F-4D97-AF65-F5344CB8AC3E}">
        <p14:creationId xmlns:p14="http://schemas.microsoft.com/office/powerpoint/2010/main" val="10637451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1863A99-3C6D-4A17-AA5B-57DBBAAA706F}" type="datetimeFigureOut">
              <a:rPr lang="en-US" smtClean="0"/>
              <a:t>18/09/2023</a:t>
            </a:fld>
            <a:endParaRPr lang="en-US"/>
          </a:p>
        </p:txBody>
      </p:sp>
      <p:sp>
        <p:nvSpPr>
          <p:cNvPr id="8" name="Footer Placeholder 7"/>
          <p:cNvSpPr>
            <a:spLocks noGrp="1"/>
          </p:cNvSpPr>
          <p:nvPr>
            <p:ph type="ftr" sz="quarter" idx="11"/>
          </p:nvPr>
        </p:nvSpPr>
        <p:spPr/>
        <p:txBody>
          <a:bodyPr/>
          <a:lstStyle/>
          <a:p>
            <a:endParaRPr lang="en-US"/>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C2A5FD0-5F7B-4A99-A63B-BC74F1E49565}" type="slidenum">
              <a:rPr lang="en-US" smtClean="0"/>
              <a:t>‹#›</a:t>
            </a:fld>
            <a:endParaRPr lang="en-US"/>
          </a:p>
        </p:txBody>
      </p:sp>
    </p:spTree>
    <p:extLst>
      <p:ext uri="{BB962C8B-B14F-4D97-AF65-F5344CB8AC3E}">
        <p14:creationId xmlns:p14="http://schemas.microsoft.com/office/powerpoint/2010/main" val="24985404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1863A99-3C6D-4A17-AA5B-57DBBAAA706F}" type="datetimeFigureOut">
              <a:rPr lang="en-US" smtClean="0"/>
              <a:t>18/09/2023</a:t>
            </a:fld>
            <a:endParaRPr lang="en-US"/>
          </a:p>
        </p:txBody>
      </p:sp>
      <p:sp>
        <p:nvSpPr>
          <p:cNvPr id="4" name="Footer Placeholder 3"/>
          <p:cNvSpPr>
            <a:spLocks noGrp="1"/>
          </p:cNvSpPr>
          <p:nvPr>
            <p:ph type="ftr" sz="quarter" idx="11"/>
          </p:nvPr>
        </p:nvSpPr>
        <p:spPr/>
        <p:txBody>
          <a:bodyPr/>
          <a:lstStyle/>
          <a:p>
            <a:endParaRPr lang="en-US"/>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DC2A5FD0-5F7B-4A99-A63B-BC74F1E49565}" type="slidenum">
              <a:rPr lang="en-US" smtClean="0"/>
              <a:t>‹#›</a:t>
            </a:fld>
            <a:endParaRPr lang="en-US"/>
          </a:p>
        </p:txBody>
      </p:sp>
    </p:spTree>
    <p:extLst>
      <p:ext uri="{BB962C8B-B14F-4D97-AF65-F5344CB8AC3E}">
        <p14:creationId xmlns:p14="http://schemas.microsoft.com/office/powerpoint/2010/main" val="42328272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1863A99-3C6D-4A17-AA5B-57DBBAAA706F}" type="datetimeFigureOut">
              <a:rPr lang="en-US" smtClean="0"/>
              <a:t>18/09/2023</a:t>
            </a:fld>
            <a:endParaRPr lang="en-US"/>
          </a:p>
        </p:txBody>
      </p:sp>
      <p:sp>
        <p:nvSpPr>
          <p:cNvPr id="3" name="Footer Placeholder 2"/>
          <p:cNvSpPr>
            <a:spLocks noGrp="1"/>
          </p:cNvSpPr>
          <p:nvPr>
            <p:ph type="ftr" sz="quarter" idx="11"/>
          </p:nvPr>
        </p:nvSpPr>
        <p:spPr/>
        <p:txBody>
          <a:bodyPr/>
          <a:lstStyle/>
          <a:p>
            <a:endParaRPr lang="en-US"/>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DC2A5FD0-5F7B-4A99-A63B-BC74F1E49565}" type="slidenum">
              <a:rPr lang="en-US" smtClean="0"/>
              <a:t>‹#›</a:t>
            </a:fld>
            <a:endParaRPr lang="en-US"/>
          </a:p>
        </p:txBody>
      </p:sp>
    </p:spTree>
    <p:extLst>
      <p:ext uri="{BB962C8B-B14F-4D97-AF65-F5344CB8AC3E}">
        <p14:creationId xmlns:p14="http://schemas.microsoft.com/office/powerpoint/2010/main" val="30343297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1863A99-3C6D-4A17-AA5B-57DBBAAA706F}" type="datetimeFigureOut">
              <a:rPr lang="en-US" smtClean="0"/>
              <a:t>18/09/2023</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DC2A5FD0-5F7B-4A99-A63B-BC74F1E49565}" type="slidenum">
              <a:rPr lang="en-US" smtClean="0"/>
              <a:t>‹#›</a:t>
            </a:fld>
            <a:endParaRPr lang="en-US"/>
          </a:p>
        </p:txBody>
      </p:sp>
    </p:spTree>
    <p:extLst>
      <p:ext uri="{BB962C8B-B14F-4D97-AF65-F5344CB8AC3E}">
        <p14:creationId xmlns:p14="http://schemas.microsoft.com/office/powerpoint/2010/main" val="4774551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1863A99-3C6D-4A17-AA5B-57DBBAAA706F}" type="datetimeFigureOut">
              <a:rPr lang="en-US" smtClean="0"/>
              <a:t>18/09/2023</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C2A5FD0-5F7B-4A99-A63B-BC74F1E49565}" type="slidenum">
              <a:rPr lang="en-US" smtClean="0"/>
              <a:t>‹#›</a:t>
            </a:fld>
            <a:endParaRPr lang="en-US"/>
          </a:p>
        </p:txBody>
      </p:sp>
    </p:spTree>
    <p:extLst>
      <p:ext uri="{BB962C8B-B14F-4D97-AF65-F5344CB8AC3E}">
        <p14:creationId xmlns:p14="http://schemas.microsoft.com/office/powerpoint/2010/main" val="3691828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91863A99-3C6D-4A17-AA5B-57DBBAAA706F}" type="datetimeFigureOut">
              <a:rPr lang="en-US" smtClean="0"/>
              <a:t>18/09/2023</a:t>
            </a:fld>
            <a:endParaRPr lang="en-US"/>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DC2A5FD0-5F7B-4A99-A63B-BC74F1E49565}" type="slidenum">
              <a:rPr lang="en-US" smtClean="0"/>
              <a:t>‹#›</a:t>
            </a:fld>
            <a:endParaRPr lang="en-US"/>
          </a:p>
        </p:txBody>
      </p:sp>
    </p:spTree>
    <p:extLst>
      <p:ext uri="{BB962C8B-B14F-4D97-AF65-F5344CB8AC3E}">
        <p14:creationId xmlns:p14="http://schemas.microsoft.com/office/powerpoint/2010/main" val="3594422259"/>
      </p:ext>
    </p:extLst>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5" r:id="rId12"/>
    <p:sldLayoutId id="2147483726" r:id="rId13"/>
    <p:sldLayoutId id="2147483727" r:id="rId14"/>
    <p:sldLayoutId id="2147483728" r:id="rId15"/>
    <p:sldLayoutId id="2147483729"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s://azure.microsoft.com/en-us/" TargetMode="External"/><Relationship Id="rId2" Type="http://schemas.openxmlformats.org/officeDocument/2006/relationships/hyperlink" Target="https://www.sap.com/sea/products/cloud-platform.html" TargetMode="External"/><Relationship Id="rId1" Type="http://schemas.openxmlformats.org/officeDocument/2006/relationships/slideLayout" Target="../slideLayouts/slideLayout2.xml"/><Relationship Id="rId6" Type="http://schemas.openxmlformats.org/officeDocument/2006/relationships/hyperlink" Target="https://cloud.google.com/" TargetMode="External"/><Relationship Id="rId5" Type="http://schemas.openxmlformats.org/officeDocument/2006/relationships/hyperlink" Target="https://aws.amazon.com/" TargetMode="External"/><Relationship Id="rId4" Type="http://schemas.openxmlformats.org/officeDocument/2006/relationships/hyperlink" Target="https://firebase.google.com/" TargetMode="External"/></Relationships>
</file>

<file path=ppt/slides/_rels/slide3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847D7D2C-2FC6-1D93-88BF-60DFE0891FEB}"/>
              </a:ext>
            </a:extLst>
          </p:cNvPr>
          <p:cNvSpPr>
            <a:spLocks noGrp="1" noChangeArrowheads="1"/>
          </p:cNvSpPr>
          <p:nvPr>
            <p:ph type="title"/>
          </p:nvPr>
        </p:nvSpPr>
        <p:spPr>
          <a:xfrm>
            <a:off x="1524000" y="63500"/>
            <a:ext cx="9144000" cy="1155700"/>
          </a:xfrm>
        </p:spPr>
        <p:txBody>
          <a:bodyPr anchor="ctr">
            <a:normAutofit fontScale="90000"/>
          </a:bodyPr>
          <a:lstStyle/>
          <a:p>
            <a:pPr algn="ctr" eaLnBrk="1" hangingPunct="1">
              <a:defRPr/>
            </a:pPr>
            <a:r>
              <a:rPr lang="en-US" altLang="en-US" sz="4000" b="1" dirty="0" err="1">
                <a:solidFill>
                  <a:schemeClr val="bg2">
                    <a:lumMod val="10000"/>
                  </a:schemeClr>
                </a:solidFill>
                <a:latin typeface="Arial" panose="020B0604020202020204" pitchFamily="34" charset="0"/>
              </a:rPr>
              <a:t>Chương</a:t>
            </a:r>
            <a:r>
              <a:rPr lang="en-US" altLang="en-US" sz="4000" b="1" dirty="0">
                <a:solidFill>
                  <a:schemeClr val="bg2">
                    <a:lumMod val="10000"/>
                  </a:schemeClr>
                </a:solidFill>
                <a:latin typeface="Arial" panose="020B0604020202020204" pitchFamily="34" charset="0"/>
              </a:rPr>
              <a:t> 1</a:t>
            </a:r>
            <a:r>
              <a:rPr lang="en-US" altLang="en-US" sz="4000" dirty="0">
                <a:solidFill>
                  <a:schemeClr val="bg2">
                    <a:lumMod val="10000"/>
                  </a:schemeClr>
                </a:solidFill>
                <a:latin typeface="Arial" panose="020B0604020202020204" pitchFamily="34" charset="0"/>
              </a:rPr>
              <a:t>: </a:t>
            </a:r>
            <a:r>
              <a:rPr lang="en-US" altLang="en-US" sz="4000" dirty="0" err="1">
                <a:solidFill>
                  <a:schemeClr val="bg2">
                    <a:lumMod val="10000"/>
                  </a:schemeClr>
                </a:solidFill>
                <a:latin typeface="Arial" panose="020B0604020202020204" pitchFamily="34" charset="0"/>
              </a:rPr>
              <a:t>Tổng</a:t>
            </a:r>
            <a:r>
              <a:rPr lang="en-US" altLang="en-US" sz="4000" dirty="0">
                <a:solidFill>
                  <a:schemeClr val="bg2">
                    <a:lumMod val="10000"/>
                  </a:schemeClr>
                </a:solidFill>
                <a:latin typeface="Arial" panose="020B0604020202020204" pitchFamily="34" charset="0"/>
              </a:rPr>
              <a:t> </a:t>
            </a:r>
            <a:r>
              <a:rPr lang="en-US" altLang="en-US" sz="4000" dirty="0" err="1">
                <a:solidFill>
                  <a:schemeClr val="bg2">
                    <a:lumMod val="10000"/>
                  </a:schemeClr>
                </a:solidFill>
                <a:latin typeface="Arial" panose="020B0604020202020204" pitchFamily="34" charset="0"/>
              </a:rPr>
              <a:t>quan</a:t>
            </a:r>
            <a:r>
              <a:rPr lang="en-US" altLang="en-US" sz="4000" dirty="0">
                <a:solidFill>
                  <a:schemeClr val="bg2">
                    <a:lumMod val="10000"/>
                  </a:schemeClr>
                </a:solidFill>
                <a:latin typeface="Arial" panose="020B0604020202020204" pitchFamily="34" charset="0"/>
              </a:rPr>
              <a:t> </a:t>
            </a:r>
            <a:r>
              <a:rPr lang="en-US" altLang="en-US" sz="4000" dirty="0" err="1">
                <a:solidFill>
                  <a:schemeClr val="bg2">
                    <a:lumMod val="10000"/>
                  </a:schemeClr>
                </a:solidFill>
                <a:latin typeface="Arial" panose="020B0604020202020204" pitchFamily="34" charset="0"/>
              </a:rPr>
              <a:t>về</a:t>
            </a:r>
            <a:r>
              <a:rPr lang="en-US" altLang="en-US" sz="4000" dirty="0">
                <a:solidFill>
                  <a:schemeClr val="bg2">
                    <a:lumMod val="10000"/>
                  </a:schemeClr>
                </a:solidFill>
                <a:latin typeface="Arial" panose="020B0604020202020204" pitchFamily="34" charset="0"/>
              </a:rPr>
              <a:t> Internet </a:t>
            </a:r>
            <a:br>
              <a:rPr lang="en-US" altLang="en-US" sz="4000" dirty="0">
                <a:solidFill>
                  <a:schemeClr val="bg2">
                    <a:lumMod val="10000"/>
                  </a:schemeClr>
                </a:solidFill>
                <a:latin typeface="Arial" panose="020B0604020202020204" pitchFamily="34" charset="0"/>
              </a:rPr>
            </a:br>
            <a:r>
              <a:rPr lang="en-US" altLang="en-US" sz="4000" dirty="0" err="1">
                <a:solidFill>
                  <a:schemeClr val="bg2">
                    <a:lumMod val="10000"/>
                  </a:schemeClr>
                </a:solidFill>
                <a:latin typeface="Arial" panose="020B0604020202020204" pitchFamily="34" charset="0"/>
              </a:rPr>
              <a:t>kết</a:t>
            </a:r>
            <a:r>
              <a:rPr lang="en-US" altLang="en-US" sz="4000" dirty="0">
                <a:solidFill>
                  <a:schemeClr val="bg2">
                    <a:lumMod val="10000"/>
                  </a:schemeClr>
                </a:solidFill>
                <a:latin typeface="Arial" panose="020B0604020202020204" pitchFamily="34" charset="0"/>
              </a:rPr>
              <a:t> </a:t>
            </a:r>
            <a:r>
              <a:rPr lang="en-US" altLang="en-US" sz="4000" dirty="0" err="1">
                <a:solidFill>
                  <a:schemeClr val="bg2">
                    <a:lumMod val="10000"/>
                  </a:schemeClr>
                </a:solidFill>
                <a:latin typeface="Arial" panose="020B0604020202020204" pitchFamily="34" charset="0"/>
              </a:rPr>
              <a:t>nối</a:t>
            </a:r>
            <a:r>
              <a:rPr lang="en-US" altLang="en-US" sz="4000" dirty="0">
                <a:solidFill>
                  <a:schemeClr val="bg2">
                    <a:lumMod val="10000"/>
                  </a:schemeClr>
                </a:solidFill>
                <a:latin typeface="Arial" panose="020B0604020202020204" pitchFamily="34" charset="0"/>
              </a:rPr>
              <a:t> </a:t>
            </a:r>
            <a:r>
              <a:rPr lang="en-US" altLang="en-US" sz="4000" dirty="0" err="1">
                <a:solidFill>
                  <a:schemeClr val="bg2">
                    <a:lumMod val="10000"/>
                  </a:schemeClr>
                </a:solidFill>
                <a:latin typeface="Arial" panose="020B0604020202020204" pitchFamily="34" charset="0"/>
              </a:rPr>
              <a:t>vạn</a:t>
            </a:r>
            <a:r>
              <a:rPr lang="en-US" altLang="en-US" sz="4000" dirty="0">
                <a:solidFill>
                  <a:schemeClr val="bg2">
                    <a:lumMod val="10000"/>
                  </a:schemeClr>
                </a:solidFill>
                <a:latin typeface="Arial" panose="020B0604020202020204" pitchFamily="34" charset="0"/>
              </a:rPr>
              <a:t> </a:t>
            </a:r>
            <a:r>
              <a:rPr lang="en-US" altLang="en-US" sz="4000" dirty="0" err="1">
                <a:solidFill>
                  <a:schemeClr val="bg2">
                    <a:lumMod val="10000"/>
                  </a:schemeClr>
                </a:solidFill>
                <a:latin typeface="Arial" panose="020B0604020202020204" pitchFamily="34" charset="0"/>
              </a:rPr>
              <a:t>vật</a:t>
            </a:r>
            <a:r>
              <a:rPr lang="en-US" altLang="en-US" sz="4000" dirty="0">
                <a:solidFill>
                  <a:schemeClr val="bg2">
                    <a:lumMod val="10000"/>
                  </a:schemeClr>
                </a:solidFill>
                <a:latin typeface="Arial" panose="020B0604020202020204" pitchFamily="34" charset="0"/>
              </a:rPr>
              <a:t> (IoT)</a:t>
            </a:r>
            <a:endParaRPr lang="en-US" altLang="en-US" sz="4000" b="1" dirty="0">
              <a:latin typeface="Arial" panose="020B0604020202020204" pitchFamily="34" charset="0"/>
            </a:endParaRPr>
          </a:p>
        </p:txBody>
      </p:sp>
      <p:cxnSp>
        <p:nvCxnSpPr>
          <p:cNvPr id="7" name="Straight Connector 6">
            <a:extLst>
              <a:ext uri="{FF2B5EF4-FFF2-40B4-BE49-F238E27FC236}">
                <a16:creationId xmlns:a16="http://schemas.microsoft.com/office/drawing/2014/main" id="{3FCC345F-A048-1303-AEFE-DE83FA9CC9EB}"/>
              </a:ext>
            </a:extLst>
          </p:cNvPr>
          <p:cNvCxnSpPr/>
          <p:nvPr/>
        </p:nvCxnSpPr>
        <p:spPr>
          <a:xfrm>
            <a:off x="1803400" y="1219200"/>
            <a:ext cx="8585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Rectangle 2">
            <a:extLst>
              <a:ext uri="{FF2B5EF4-FFF2-40B4-BE49-F238E27FC236}">
                <a16:creationId xmlns:a16="http://schemas.microsoft.com/office/drawing/2014/main" id="{84AD8582-ED15-222D-6850-5C3562E9ECC9}"/>
              </a:ext>
            </a:extLst>
          </p:cNvPr>
          <p:cNvSpPr txBox="1">
            <a:spLocks noChangeArrowheads="1"/>
          </p:cNvSpPr>
          <p:nvPr/>
        </p:nvSpPr>
        <p:spPr bwMode="auto">
          <a:xfrm>
            <a:off x="960581" y="1371599"/>
            <a:ext cx="10908145" cy="3634509"/>
          </a:xfrm>
          <a:prstGeom prst="rect">
            <a:avLst/>
          </a:prstGeom>
          <a:noFill/>
          <a:ln>
            <a:noFill/>
          </a:ln>
          <a:effectLst/>
        </p:spPr>
        <p:txBody>
          <a:bodyPr anchor="ctr"/>
          <a:lstStyle>
            <a:lvl1pPr algn="l" rtl="0" eaLnBrk="0" fontAlgn="base" hangingPunct="0">
              <a:spcBef>
                <a:spcPct val="0"/>
              </a:spcBef>
              <a:spcAft>
                <a:spcPct val="0"/>
              </a:spcAft>
              <a:defRPr sz="4400" kern="12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Tahoma" panose="020B0604030504040204" pitchFamily="34" charset="0"/>
              </a:defRPr>
            </a:lvl2pPr>
            <a:lvl3pPr algn="l" rtl="0" eaLnBrk="0" fontAlgn="base" hangingPunct="0">
              <a:spcBef>
                <a:spcPct val="0"/>
              </a:spcBef>
              <a:spcAft>
                <a:spcPct val="0"/>
              </a:spcAft>
              <a:defRPr sz="4400">
                <a:solidFill>
                  <a:schemeClr val="tx2"/>
                </a:solidFill>
                <a:latin typeface="Tahoma" panose="020B0604030504040204" pitchFamily="34" charset="0"/>
              </a:defRPr>
            </a:lvl3pPr>
            <a:lvl4pPr algn="l" rtl="0" eaLnBrk="0" fontAlgn="base" hangingPunct="0">
              <a:spcBef>
                <a:spcPct val="0"/>
              </a:spcBef>
              <a:spcAft>
                <a:spcPct val="0"/>
              </a:spcAft>
              <a:defRPr sz="4400">
                <a:solidFill>
                  <a:schemeClr val="tx2"/>
                </a:solidFill>
                <a:latin typeface="Tahoma" panose="020B0604030504040204" pitchFamily="34" charset="0"/>
              </a:defRPr>
            </a:lvl4pPr>
            <a:lvl5pPr algn="l" rtl="0" eaLnBrk="0" fontAlgn="base" hangingPunct="0">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a:lstStyle>
          <a:p>
            <a:pPr eaLnBrk="1" hangingPunct="1">
              <a:defRPr/>
            </a:pPr>
            <a:endParaRPr lang="en-US" altLang="en-US" sz="3000" dirty="0">
              <a:solidFill>
                <a:schemeClr val="tx2">
                  <a:lumMod val="50000"/>
                </a:schemeClr>
              </a:solidFill>
              <a:latin typeface="Arial" panose="020B0604020202020204" pitchFamily="34" charset="0"/>
            </a:endParaRPr>
          </a:p>
          <a:p>
            <a:pPr eaLnBrk="1" hangingPunct="1">
              <a:defRPr/>
            </a:pPr>
            <a:r>
              <a:rPr lang="en-US" altLang="en-US" sz="3200" dirty="0">
                <a:solidFill>
                  <a:schemeClr val="bg2">
                    <a:lumMod val="10000"/>
                  </a:schemeClr>
                </a:solidFill>
                <a:latin typeface="Arial" panose="020B0604020202020204" pitchFamily="34" charset="0"/>
              </a:rPr>
              <a:t>1.0 </a:t>
            </a:r>
            <a:r>
              <a:rPr lang="en-US" altLang="en-US" sz="3200" dirty="0">
                <a:solidFill>
                  <a:srgbClr val="C00000"/>
                </a:solidFill>
                <a:latin typeface="Arial" panose="020B0604020202020204" pitchFamily="34" charset="0"/>
              </a:rPr>
              <a:t>Demo </a:t>
            </a:r>
            <a:r>
              <a:rPr lang="en-US" altLang="en-US" sz="3200" dirty="0" err="1">
                <a:solidFill>
                  <a:srgbClr val="C00000"/>
                </a:solidFill>
                <a:latin typeface="Arial" panose="020B0604020202020204" pitchFamily="34" charset="0"/>
              </a:rPr>
              <a:t>tổng</a:t>
            </a:r>
            <a:r>
              <a:rPr lang="en-US" altLang="en-US" sz="3200" dirty="0">
                <a:solidFill>
                  <a:srgbClr val="C00000"/>
                </a:solidFill>
                <a:latin typeface="Arial" panose="020B0604020202020204" pitchFamily="34" charset="0"/>
              </a:rPr>
              <a:t> </a:t>
            </a:r>
            <a:r>
              <a:rPr lang="en-US" altLang="en-US" sz="3200" dirty="0" err="1">
                <a:solidFill>
                  <a:srgbClr val="C00000"/>
                </a:solidFill>
                <a:latin typeface="Arial" panose="020B0604020202020204" pitchFamily="34" charset="0"/>
              </a:rPr>
              <a:t>quát</a:t>
            </a:r>
            <a:r>
              <a:rPr lang="en-US" altLang="en-US" sz="3200" dirty="0">
                <a:solidFill>
                  <a:schemeClr val="bg2">
                    <a:lumMod val="10000"/>
                  </a:schemeClr>
                </a:solidFill>
                <a:latin typeface="Arial" panose="020B0604020202020204" pitchFamily="34" charset="0"/>
              </a:rPr>
              <a:t>: </a:t>
            </a:r>
            <a:r>
              <a:rPr lang="en-US" altLang="en-US" sz="3200" dirty="0" err="1">
                <a:solidFill>
                  <a:schemeClr val="bg2">
                    <a:lumMod val="10000"/>
                  </a:schemeClr>
                </a:solidFill>
                <a:latin typeface="Arial" panose="020B0604020202020204" pitchFamily="34" charset="0"/>
              </a:rPr>
              <a:t>Giới</a:t>
            </a:r>
            <a:r>
              <a:rPr lang="en-US" altLang="en-US" sz="3200" dirty="0">
                <a:solidFill>
                  <a:schemeClr val="bg2">
                    <a:lumMod val="10000"/>
                  </a:schemeClr>
                </a:solidFill>
                <a:latin typeface="Arial" panose="020B0604020202020204" pitchFamily="34" charset="0"/>
              </a:rPr>
              <a:t> </a:t>
            </a:r>
            <a:r>
              <a:rPr lang="en-US" altLang="en-US" sz="3200" dirty="0" err="1">
                <a:solidFill>
                  <a:schemeClr val="bg2">
                    <a:lumMod val="10000"/>
                  </a:schemeClr>
                </a:solidFill>
                <a:latin typeface="Arial" panose="020B0604020202020204" pitchFamily="34" charset="0"/>
              </a:rPr>
              <a:t>thiệu</a:t>
            </a:r>
            <a:r>
              <a:rPr lang="en-US" altLang="en-US" sz="3200" dirty="0">
                <a:solidFill>
                  <a:schemeClr val="bg2">
                    <a:lumMod val="10000"/>
                  </a:schemeClr>
                </a:solidFill>
                <a:latin typeface="Arial" panose="020B0604020202020204" pitchFamily="34" charset="0"/>
              </a:rPr>
              <a:t> </a:t>
            </a:r>
            <a:r>
              <a:rPr lang="en-US" altLang="en-US" sz="3200" dirty="0" err="1">
                <a:solidFill>
                  <a:schemeClr val="bg2">
                    <a:lumMod val="10000"/>
                  </a:schemeClr>
                </a:solidFill>
                <a:latin typeface="Arial" panose="020B0604020202020204" pitchFamily="34" charset="0"/>
              </a:rPr>
              <a:t>về</a:t>
            </a:r>
            <a:r>
              <a:rPr lang="en-US" altLang="en-US" sz="3200" dirty="0">
                <a:solidFill>
                  <a:schemeClr val="bg2">
                    <a:lumMod val="10000"/>
                  </a:schemeClr>
                </a:solidFill>
                <a:latin typeface="Arial" panose="020B0604020202020204" pitchFamily="34" charset="0"/>
              </a:rPr>
              <a:t>: </a:t>
            </a:r>
            <a:r>
              <a:rPr lang="en-US" altLang="en-US" sz="3200" dirty="0" err="1">
                <a:solidFill>
                  <a:schemeClr val="bg2">
                    <a:lumMod val="10000"/>
                  </a:schemeClr>
                </a:solidFill>
                <a:latin typeface="Arial" panose="020B0604020202020204" pitchFamily="34" charset="0"/>
              </a:rPr>
              <a:t>Sơ</a:t>
            </a:r>
            <a:r>
              <a:rPr lang="en-US" altLang="en-US" sz="3200" dirty="0">
                <a:solidFill>
                  <a:schemeClr val="bg2">
                    <a:lumMod val="10000"/>
                  </a:schemeClr>
                </a:solidFill>
                <a:latin typeface="Arial" panose="020B0604020202020204" pitchFamily="34" charset="0"/>
              </a:rPr>
              <a:t> </a:t>
            </a:r>
            <a:r>
              <a:rPr lang="en-US" altLang="en-US" sz="3200" dirty="0" err="1">
                <a:solidFill>
                  <a:schemeClr val="bg2">
                    <a:lumMod val="10000"/>
                  </a:schemeClr>
                </a:solidFill>
                <a:latin typeface="Arial" panose="020B0604020202020204" pitchFamily="34" charset="0"/>
              </a:rPr>
              <a:t>đồ</a:t>
            </a:r>
            <a:r>
              <a:rPr lang="en-US" altLang="en-US" sz="3200" dirty="0">
                <a:solidFill>
                  <a:schemeClr val="bg2">
                    <a:lumMod val="10000"/>
                  </a:schemeClr>
                </a:solidFill>
                <a:latin typeface="Arial" panose="020B0604020202020204" pitchFamily="34" charset="0"/>
              </a:rPr>
              <a:t>, </a:t>
            </a:r>
            <a:r>
              <a:rPr lang="en-US" altLang="en-US" sz="3200" dirty="0" err="1">
                <a:solidFill>
                  <a:schemeClr val="bg2">
                    <a:lumMod val="10000"/>
                  </a:schemeClr>
                </a:solidFill>
                <a:latin typeface="Arial" panose="020B0604020202020204" pitchFamily="34" charset="0"/>
              </a:rPr>
              <a:t>sản</a:t>
            </a:r>
            <a:r>
              <a:rPr lang="en-US" altLang="en-US" sz="3200" dirty="0">
                <a:solidFill>
                  <a:schemeClr val="bg2">
                    <a:lumMod val="10000"/>
                  </a:schemeClr>
                </a:solidFill>
                <a:latin typeface="Arial" panose="020B0604020202020204" pitchFamily="34" charset="0"/>
              </a:rPr>
              <a:t> </a:t>
            </a:r>
            <a:r>
              <a:rPr lang="en-US" altLang="en-US" sz="3200" dirty="0" err="1">
                <a:solidFill>
                  <a:schemeClr val="bg2">
                    <a:lumMod val="10000"/>
                  </a:schemeClr>
                </a:solidFill>
                <a:latin typeface="Arial" panose="020B0604020202020204" pitchFamily="34" charset="0"/>
              </a:rPr>
              <a:t>phẩm</a:t>
            </a:r>
            <a:r>
              <a:rPr lang="en-US" altLang="en-US" sz="3200" dirty="0">
                <a:solidFill>
                  <a:schemeClr val="bg2">
                    <a:lumMod val="10000"/>
                  </a:schemeClr>
                </a:solidFill>
                <a:latin typeface="Arial" panose="020B0604020202020204" pitchFamily="34" charset="0"/>
              </a:rPr>
              <a:t> </a:t>
            </a:r>
            <a:r>
              <a:rPr lang="en-US" altLang="en-US" sz="3200" dirty="0" err="1">
                <a:solidFill>
                  <a:schemeClr val="bg2">
                    <a:lumMod val="10000"/>
                  </a:schemeClr>
                </a:solidFill>
                <a:latin typeface="Arial" panose="020B0604020202020204" pitchFamily="34" charset="0"/>
              </a:rPr>
              <a:t>và</a:t>
            </a:r>
            <a:r>
              <a:rPr lang="en-US" altLang="en-US" sz="3200" dirty="0">
                <a:solidFill>
                  <a:schemeClr val="bg2">
                    <a:lumMod val="10000"/>
                  </a:schemeClr>
                </a:solidFill>
                <a:latin typeface="Arial" panose="020B0604020202020204" pitchFamily="34" charset="0"/>
              </a:rPr>
              <a:t> </a:t>
            </a:r>
            <a:r>
              <a:rPr lang="en-US" altLang="en-US" sz="3200" dirty="0" err="1">
                <a:solidFill>
                  <a:schemeClr val="bg2">
                    <a:lumMod val="10000"/>
                  </a:schemeClr>
                </a:solidFill>
                <a:latin typeface="Arial" panose="020B0604020202020204" pitchFamily="34" charset="0"/>
              </a:rPr>
              <a:t>thành</a:t>
            </a:r>
            <a:r>
              <a:rPr lang="en-US" altLang="en-US" sz="3200" dirty="0">
                <a:solidFill>
                  <a:schemeClr val="bg2">
                    <a:lumMod val="10000"/>
                  </a:schemeClr>
                </a:solidFill>
                <a:latin typeface="Arial" panose="020B0604020202020204" pitchFamily="34" charset="0"/>
              </a:rPr>
              <a:t> </a:t>
            </a:r>
            <a:r>
              <a:rPr lang="en-US" altLang="en-US" sz="3200" dirty="0" err="1">
                <a:solidFill>
                  <a:schemeClr val="bg2">
                    <a:lumMod val="10000"/>
                  </a:schemeClr>
                </a:solidFill>
                <a:latin typeface="Arial" panose="020B0604020202020204" pitchFamily="34" charset="0"/>
              </a:rPr>
              <a:t>phần</a:t>
            </a:r>
            <a:r>
              <a:rPr lang="en-US" altLang="en-US" sz="3200" dirty="0">
                <a:solidFill>
                  <a:schemeClr val="bg2">
                    <a:lumMod val="10000"/>
                  </a:schemeClr>
                </a:solidFill>
                <a:latin typeface="Arial" panose="020B0604020202020204" pitchFamily="34" charset="0"/>
              </a:rPr>
              <a:t> (</a:t>
            </a:r>
            <a:r>
              <a:rPr lang="en-US" altLang="en-US" sz="3200" dirty="0" err="1">
                <a:solidFill>
                  <a:schemeClr val="bg2">
                    <a:lumMod val="10000"/>
                  </a:schemeClr>
                </a:solidFill>
                <a:latin typeface="Arial" panose="020B0604020202020204" pitchFamily="34" charset="0"/>
              </a:rPr>
              <a:t>phần</a:t>
            </a:r>
            <a:r>
              <a:rPr lang="en-US" altLang="en-US" sz="3200" dirty="0">
                <a:solidFill>
                  <a:schemeClr val="bg2">
                    <a:lumMod val="10000"/>
                  </a:schemeClr>
                </a:solidFill>
                <a:latin typeface="Arial" panose="020B0604020202020204" pitchFamily="34" charset="0"/>
              </a:rPr>
              <a:t> </a:t>
            </a:r>
            <a:r>
              <a:rPr lang="en-US" altLang="en-US" sz="3200" dirty="0" err="1">
                <a:solidFill>
                  <a:schemeClr val="bg2">
                    <a:lumMod val="10000"/>
                  </a:schemeClr>
                </a:solidFill>
                <a:latin typeface="Arial" panose="020B0604020202020204" pitchFamily="34" charset="0"/>
              </a:rPr>
              <a:t>cứng</a:t>
            </a:r>
            <a:r>
              <a:rPr lang="en-US" altLang="en-US" sz="3200" dirty="0">
                <a:solidFill>
                  <a:schemeClr val="bg2">
                    <a:lumMod val="10000"/>
                  </a:schemeClr>
                </a:solidFill>
                <a:latin typeface="Arial" panose="020B0604020202020204" pitchFamily="34" charset="0"/>
              </a:rPr>
              <a:t>, API, </a:t>
            </a:r>
            <a:r>
              <a:rPr lang="en-US" altLang="en-US" sz="3200" dirty="0" err="1">
                <a:solidFill>
                  <a:schemeClr val="bg2">
                    <a:lumMod val="10000"/>
                  </a:schemeClr>
                </a:solidFill>
                <a:latin typeface="Arial" panose="020B0604020202020204" pitchFamily="34" charset="0"/>
              </a:rPr>
              <a:t>giao</a:t>
            </a:r>
            <a:r>
              <a:rPr lang="en-US" altLang="en-US" sz="3200" dirty="0">
                <a:solidFill>
                  <a:schemeClr val="bg2">
                    <a:lumMod val="10000"/>
                  </a:schemeClr>
                </a:solidFill>
                <a:latin typeface="Arial" panose="020B0604020202020204" pitchFamily="34" charset="0"/>
              </a:rPr>
              <a:t> </a:t>
            </a:r>
            <a:r>
              <a:rPr lang="en-US" altLang="en-US" sz="3200" dirty="0" err="1">
                <a:solidFill>
                  <a:schemeClr val="bg2">
                    <a:lumMod val="10000"/>
                  </a:schemeClr>
                </a:solidFill>
                <a:latin typeface="Arial" panose="020B0604020202020204" pitchFamily="34" charset="0"/>
              </a:rPr>
              <a:t>thức</a:t>
            </a:r>
            <a:r>
              <a:rPr lang="en-US" altLang="en-US" sz="3200" dirty="0">
                <a:solidFill>
                  <a:schemeClr val="bg2">
                    <a:lumMod val="10000"/>
                  </a:schemeClr>
                </a:solidFill>
                <a:latin typeface="Arial" panose="020B0604020202020204" pitchFamily="34" charset="0"/>
              </a:rPr>
              <a:t>, …), </a:t>
            </a:r>
            <a:r>
              <a:rPr lang="en-US" altLang="en-US" sz="3200" dirty="0" err="1">
                <a:solidFill>
                  <a:schemeClr val="bg2">
                    <a:lumMod val="10000"/>
                  </a:schemeClr>
                </a:solidFill>
                <a:latin typeface="Arial" panose="020B0604020202020204" pitchFamily="34" charset="0"/>
              </a:rPr>
              <a:t>thực</a:t>
            </a:r>
            <a:r>
              <a:rPr lang="en-US" altLang="en-US" sz="3200" dirty="0">
                <a:solidFill>
                  <a:schemeClr val="bg2">
                    <a:lumMod val="10000"/>
                  </a:schemeClr>
                </a:solidFill>
                <a:latin typeface="Arial" panose="020B0604020202020204" pitchFamily="34" charset="0"/>
              </a:rPr>
              <a:t> </a:t>
            </a:r>
            <a:r>
              <a:rPr lang="en-US" altLang="en-US" sz="3200" dirty="0" err="1">
                <a:solidFill>
                  <a:schemeClr val="bg2">
                    <a:lumMod val="10000"/>
                  </a:schemeClr>
                </a:solidFill>
                <a:latin typeface="Arial" panose="020B0604020202020204" pitchFamily="34" charset="0"/>
              </a:rPr>
              <a:t>nghiệm</a:t>
            </a:r>
            <a:r>
              <a:rPr lang="en-US" altLang="en-US" sz="3200" dirty="0">
                <a:solidFill>
                  <a:schemeClr val="bg2">
                    <a:lumMod val="10000"/>
                  </a:schemeClr>
                </a:solidFill>
                <a:latin typeface="Arial" panose="020B0604020202020204" pitchFamily="34" charset="0"/>
              </a:rPr>
              <a:t>.</a:t>
            </a:r>
          </a:p>
          <a:p>
            <a:pPr eaLnBrk="1" hangingPunct="1">
              <a:defRPr/>
            </a:pPr>
            <a:r>
              <a:rPr lang="en-US" altLang="en-US" sz="3000" dirty="0">
                <a:solidFill>
                  <a:schemeClr val="tx2">
                    <a:lumMod val="50000"/>
                  </a:schemeClr>
                </a:solidFill>
                <a:latin typeface="Arial" panose="020B0604020202020204" pitchFamily="34" charset="0"/>
              </a:rPr>
              <a:t>1.1 </a:t>
            </a:r>
            <a:r>
              <a:rPr lang="en-US" altLang="en-US" sz="3000" dirty="0" err="1">
                <a:solidFill>
                  <a:schemeClr val="tx2">
                    <a:lumMod val="50000"/>
                  </a:schemeClr>
                </a:solidFill>
                <a:latin typeface="Arial" panose="020B0604020202020204" pitchFamily="34" charset="0"/>
              </a:rPr>
              <a:t>Giới</a:t>
            </a:r>
            <a:r>
              <a:rPr lang="en-US" altLang="en-US" sz="3000" dirty="0">
                <a:solidFill>
                  <a:schemeClr val="tx2">
                    <a:lumMod val="50000"/>
                  </a:schemeClr>
                </a:solidFill>
                <a:latin typeface="Arial" panose="020B0604020202020204" pitchFamily="34" charset="0"/>
              </a:rPr>
              <a:t> </a:t>
            </a:r>
            <a:r>
              <a:rPr lang="en-US" altLang="en-US" sz="3000" dirty="0" err="1">
                <a:solidFill>
                  <a:schemeClr val="tx2">
                    <a:lumMod val="50000"/>
                  </a:schemeClr>
                </a:solidFill>
                <a:latin typeface="Arial" panose="020B0604020202020204" pitchFamily="34" charset="0"/>
              </a:rPr>
              <a:t>thiệu</a:t>
            </a:r>
            <a:r>
              <a:rPr lang="en-US" altLang="en-US" sz="3000" dirty="0">
                <a:solidFill>
                  <a:schemeClr val="tx2">
                    <a:lumMod val="50000"/>
                  </a:schemeClr>
                </a:solidFill>
                <a:latin typeface="Arial" panose="020B0604020202020204" pitchFamily="34" charset="0"/>
              </a:rPr>
              <a:t> </a:t>
            </a:r>
            <a:r>
              <a:rPr lang="en-US" altLang="en-US" sz="3000" dirty="0" err="1">
                <a:solidFill>
                  <a:schemeClr val="tx2">
                    <a:lumMod val="50000"/>
                  </a:schemeClr>
                </a:solidFill>
                <a:latin typeface="Arial" panose="020B0604020202020204" pitchFamily="34" charset="0"/>
              </a:rPr>
              <a:t>về</a:t>
            </a:r>
            <a:r>
              <a:rPr lang="en-US" altLang="en-US" sz="3000" dirty="0">
                <a:solidFill>
                  <a:schemeClr val="tx2">
                    <a:lumMod val="50000"/>
                  </a:schemeClr>
                </a:solidFill>
                <a:latin typeface="Arial" panose="020B0604020202020204" pitchFamily="34" charset="0"/>
              </a:rPr>
              <a:t> IoT</a:t>
            </a:r>
          </a:p>
          <a:p>
            <a:pPr eaLnBrk="1" hangingPunct="1">
              <a:defRPr/>
            </a:pPr>
            <a:r>
              <a:rPr lang="en-US" altLang="en-US" sz="3000" dirty="0">
                <a:solidFill>
                  <a:schemeClr val="tx2">
                    <a:lumMod val="50000"/>
                  </a:schemeClr>
                </a:solidFill>
                <a:latin typeface="Arial" panose="020B0604020202020204" pitchFamily="34" charset="0"/>
              </a:rPr>
              <a:t>1.2 </a:t>
            </a:r>
            <a:r>
              <a:rPr lang="en-US" altLang="en-US" sz="3000" dirty="0" err="1">
                <a:solidFill>
                  <a:schemeClr val="tx2">
                    <a:lumMod val="50000"/>
                  </a:schemeClr>
                </a:solidFill>
                <a:latin typeface="Arial" panose="020B0604020202020204" pitchFamily="34" charset="0"/>
              </a:rPr>
              <a:t>Đặc</a:t>
            </a:r>
            <a:r>
              <a:rPr lang="en-US" altLang="en-US" sz="3000" dirty="0">
                <a:solidFill>
                  <a:schemeClr val="tx2">
                    <a:lumMod val="50000"/>
                  </a:schemeClr>
                </a:solidFill>
                <a:latin typeface="Arial" panose="020B0604020202020204" pitchFamily="34" charset="0"/>
              </a:rPr>
              <a:t> </a:t>
            </a:r>
            <a:r>
              <a:rPr lang="en-US" altLang="en-US" sz="3000" dirty="0" err="1">
                <a:solidFill>
                  <a:schemeClr val="tx2">
                    <a:lumMod val="50000"/>
                  </a:schemeClr>
                </a:solidFill>
                <a:latin typeface="Arial" panose="020B0604020202020204" pitchFamily="34" charset="0"/>
              </a:rPr>
              <a:t>điểm</a:t>
            </a:r>
            <a:r>
              <a:rPr lang="en-US" altLang="en-US" sz="3000" dirty="0">
                <a:solidFill>
                  <a:schemeClr val="tx2">
                    <a:lumMod val="50000"/>
                  </a:schemeClr>
                </a:solidFill>
                <a:latin typeface="Arial" panose="020B0604020202020204" pitchFamily="34" charset="0"/>
              </a:rPr>
              <a:t> </a:t>
            </a:r>
            <a:r>
              <a:rPr lang="en-US" altLang="en-US" sz="3000" dirty="0" err="1">
                <a:solidFill>
                  <a:schemeClr val="tx2">
                    <a:lumMod val="50000"/>
                  </a:schemeClr>
                </a:solidFill>
                <a:latin typeface="Arial" panose="020B0604020202020204" pitchFamily="34" charset="0"/>
              </a:rPr>
              <a:t>hệ</a:t>
            </a:r>
            <a:r>
              <a:rPr lang="en-US" altLang="en-US" sz="3000" dirty="0">
                <a:solidFill>
                  <a:schemeClr val="tx2">
                    <a:lumMod val="50000"/>
                  </a:schemeClr>
                </a:solidFill>
                <a:latin typeface="Arial" panose="020B0604020202020204" pitchFamily="34" charset="0"/>
              </a:rPr>
              <a:t> </a:t>
            </a:r>
            <a:r>
              <a:rPr lang="en-US" altLang="en-US" sz="3000" dirty="0" err="1">
                <a:solidFill>
                  <a:schemeClr val="tx2">
                    <a:lumMod val="50000"/>
                  </a:schemeClr>
                </a:solidFill>
                <a:latin typeface="Arial" panose="020B0604020202020204" pitchFamily="34" charset="0"/>
              </a:rPr>
              <a:t>thống</a:t>
            </a:r>
            <a:r>
              <a:rPr lang="en-US" altLang="en-US" sz="3000" dirty="0">
                <a:solidFill>
                  <a:schemeClr val="tx2">
                    <a:lumMod val="50000"/>
                  </a:schemeClr>
                </a:solidFill>
                <a:latin typeface="Arial" panose="020B0604020202020204" pitchFamily="34" charset="0"/>
              </a:rPr>
              <a:t> IoT</a:t>
            </a:r>
          </a:p>
          <a:p>
            <a:pPr eaLnBrk="1" hangingPunct="1">
              <a:defRPr/>
            </a:pPr>
            <a:r>
              <a:rPr lang="en-US" altLang="en-US" sz="3000" dirty="0">
                <a:solidFill>
                  <a:schemeClr val="tx2">
                    <a:lumMod val="50000"/>
                  </a:schemeClr>
                </a:solidFill>
                <a:latin typeface="Arial" panose="020B0604020202020204" pitchFamily="34" charset="0"/>
              </a:rPr>
              <a:t>1.3 </a:t>
            </a:r>
            <a:r>
              <a:rPr lang="en-US" altLang="en-US" sz="3000" dirty="0" err="1">
                <a:solidFill>
                  <a:schemeClr val="tx2">
                    <a:lumMod val="50000"/>
                  </a:schemeClr>
                </a:solidFill>
                <a:latin typeface="Arial" panose="020B0604020202020204" pitchFamily="34" charset="0"/>
              </a:rPr>
              <a:t>Các</a:t>
            </a:r>
            <a:r>
              <a:rPr lang="en-US" altLang="en-US" sz="3000" dirty="0">
                <a:solidFill>
                  <a:schemeClr val="tx2">
                    <a:lumMod val="50000"/>
                  </a:schemeClr>
                </a:solidFill>
                <a:latin typeface="Arial" panose="020B0604020202020204" pitchFamily="34" charset="0"/>
              </a:rPr>
              <a:t> </a:t>
            </a:r>
            <a:r>
              <a:rPr lang="en-US" altLang="en-US" sz="3000" dirty="0" err="1">
                <a:solidFill>
                  <a:schemeClr val="tx2">
                    <a:lumMod val="50000"/>
                  </a:schemeClr>
                </a:solidFill>
                <a:latin typeface="Arial" panose="020B0604020202020204" pitchFamily="34" charset="0"/>
              </a:rPr>
              <a:t>mức</a:t>
            </a:r>
            <a:r>
              <a:rPr lang="en-US" altLang="en-US" sz="3000" dirty="0">
                <a:solidFill>
                  <a:schemeClr val="tx2">
                    <a:lumMod val="50000"/>
                  </a:schemeClr>
                </a:solidFill>
                <a:latin typeface="Arial" panose="020B0604020202020204" pitchFamily="34" charset="0"/>
              </a:rPr>
              <a:t> </a:t>
            </a:r>
            <a:r>
              <a:rPr lang="en-US" altLang="en-US" sz="3000" dirty="0" err="1">
                <a:solidFill>
                  <a:schemeClr val="tx2">
                    <a:lumMod val="50000"/>
                  </a:schemeClr>
                </a:solidFill>
                <a:latin typeface="Arial" panose="020B0604020202020204" pitchFamily="34" charset="0"/>
              </a:rPr>
              <a:t>phát</a:t>
            </a:r>
            <a:r>
              <a:rPr lang="en-US" altLang="en-US" sz="3000" dirty="0">
                <a:solidFill>
                  <a:schemeClr val="tx2">
                    <a:lumMod val="50000"/>
                  </a:schemeClr>
                </a:solidFill>
                <a:latin typeface="Arial" panose="020B0604020202020204" pitchFamily="34" charset="0"/>
              </a:rPr>
              <a:t> </a:t>
            </a:r>
            <a:r>
              <a:rPr lang="en-US" altLang="en-US" sz="3000" dirty="0" err="1">
                <a:solidFill>
                  <a:schemeClr val="tx2">
                    <a:lumMod val="50000"/>
                  </a:schemeClr>
                </a:solidFill>
                <a:latin typeface="Arial" panose="020B0604020202020204" pitchFamily="34" charset="0"/>
              </a:rPr>
              <a:t>triển</a:t>
            </a:r>
            <a:r>
              <a:rPr lang="en-US" altLang="en-US" sz="3000" dirty="0">
                <a:solidFill>
                  <a:schemeClr val="tx2">
                    <a:lumMod val="50000"/>
                  </a:schemeClr>
                </a:solidFill>
                <a:latin typeface="Arial" panose="020B0604020202020204" pitchFamily="34" charset="0"/>
              </a:rPr>
              <a:t> </a:t>
            </a:r>
            <a:r>
              <a:rPr lang="en-US" altLang="en-US" sz="3000" dirty="0" err="1">
                <a:solidFill>
                  <a:schemeClr val="tx2">
                    <a:lumMod val="50000"/>
                  </a:schemeClr>
                </a:solidFill>
                <a:latin typeface="Arial" panose="020B0604020202020204" pitchFamily="34" charset="0"/>
              </a:rPr>
              <a:t>hệ</a:t>
            </a:r>
            <a:r>
              <a:rPr lang="en-US" altLang="en-US" sz="3000" dirty="0">
                <a:solidFill>
                  <a:schemeClr val="tx2">
                    <a:lumMod val="50000"/>
                  </a:schemeClr>
                </a:solidFill>
                <a:latin typeface="Arial" panose="020B0604020202020204" pitchFamily="34" charset="0"/>
              </a:rPr>
              <a:t> </a:t>
            </a:r>
            <a:r>
              <a:rPr lang="en-US" altLang="en-US" sz="3000" dirty="0" err="1">
                <a:solidFill>
                  <a:schemeClr val="tx2">
                    <a:lumMod val="50000"/>
                  </a:schemeClr>
                </a:solidFill>
                <a:latin typeface="Arial" panose="020B0604020202020204" pitchFamily="34" charset="0"/>
              </a:rPr>
              <a:t>thống</a:t>
            </a:r>
            <a:r>
              <a:rPr lang="en-US" altLang="en-US" sz="3000" dirty="0">
                <a:solidFill>
                  <a:schemeClr val="tx2">
                    <a:lumMod val="50000"/>
                  </a:schemeClr>
                </a:solidFill>
                <a:latin typeface="Arial" panose="020B0604020202020204" pitchFamily="34" charset="0"/>
              </a:rPr>
              <a:t> IoT</a:t>
            </a:r>
          </a:p>
          <a:p>
            <a:pPr eaLnBrk="1" hangingPunct="1">
              <a:defRPr/>
            </a:pPr>
            <a:r>
              <a:rPr lang="en-US" altLang="en-US" sz="3000" dirty="0">
                <a:solidFill>
                  <a:schemeClr val="tx2">
                    <a:lumMod val="50000"/>
                  </a:schemeClr>
                </a:solidFill>
                <a:latin typeface="Arial" panose="020B0604020202020204" pitchFamily="34" charset="0"/>
              </a:rPr>
              <a:t>1.4 </a:t>
            </a:r>
            <a:r>
              <a:rPr lang="en-US" altLang="en-US" sz="3000" dirty="0" err="1">
                <a:solidFill>
                  <a:schemeClr val="tx2">
                    <a:lumMod val="50000"/>
                  </a:schemeClr>
                </a:solidFill>
                <a:latin typeface="Arial" panose="020B0604020202020204" pitchFamily="34" charset="0"/>
              </a:rPr>
              <a:t>Đăng</a:t>
            </a:r>
            <a:r>
              <a:rPr lang="en-US" altLang="en-US" sz="3000" dirty="0">
                <a:solidFill>
                  <a:schemeClr val="tx2">
                    <a:lumMod val="50000"/>
                  </a:schemeClr>
                </a:solidFill>
                <a:latin typeface="Arial" panose="020B0604020202020204" pitchFamily="34" charset="0"/>
              </a:rPr>
              <a:t> </a:t>
            </a:r>
            <a:r>
              <a:rPr lang="en-US" altLang="en-US" sz="3000" dirty="0" err="1">
                <a:solidFill>
                  <a:schemeClr val="tx2">
                    <a:lumMod val="50000"/>
                  </a:schemeClr>
                </a:solidFill>
                <a:latin typeface="Arial" panose="020B0604020202020204" pitchFamily="34" charset="0"/>
              </a:rPr>
              <a:t>ký</a:t>
            </a:r>
            <a:r>
              <a:rPr lang="en-US" altLang="en-US" sz="3000" dirty="0">
                <a:solidFill>
                  <a:schemeClr val="tx2">
                    <a:lumMod val="50000"/>
                  </a:schemeClr>
                </a:solidFill>
                <a:latin typeface="Arial" panose="020B0604020202020204" pitchFamily="34" charset="0"/>
              </a:rPr>
              <a:t>, </a:t>
            </a:r>
            <a:r>
              <a:rPr lang="en-US" altLang="en-US" sz="3000" dirty="0" err="1">
                <a:solidFill>
                  <a:schemeClr val="tx2">
                    <a:lumMod val="50000"/>
                  </a:schemeClr>
                </a:solidFill>
                <a:latin typeface="Arial" panose="020B0604020202020204" pitchFamily="34" charset="0"/>
              </a:rPr>
              <a:t>giới</a:t>
            </a:r>
            <a:r>
              <a:rPr lang="en-US" altLang="en-US" sz="3000" dirty="0">
                <a:solidFill>
                  <a:schemeClr val="tx2">
                    <a:lumMod val="50000"/>
                  </a:schemeClr>
                </a:solidFill>
                <a:latin typeface="Arial" panose="020B0604020202020204" pitchFamily="34" charset="0"/>
              </a:rPr>
              <a:t> </a:t>
            </a:r>
            <a:r>
              <a:rPr lang="en-US" altLang="en-US" sz="3000" dirty="0" err="1">
                <a:solidFill>
                  <a:schemeClr val="tx2">
                    <a:lumMod val="50000"/>
                  </a:schemeClr>
                </a:solidFill>
                <a:latin typeface="Arial" panose="020B0604020202020204" pitchFamily="34" charset="0"/>
              </a:rPr>
              <a:t>thiệu</a:t>
            </a:r>
            <a:r>
              <a:rPr lang="en-US" altLang="en-US" sz="3000" dirty="0">
                <a:solidFill>
                  <a:schemeClr val="tx2">
                    <a:lumMod val="50000"/>
                  </a:schemeClr>
                </a:solidFill>
                <a:latin typeface="Arial" panose="020B0604020202020204" pitchFamily="34" charset="0"/>
              </a:rPr>
              <a:t> </a:t>
            </a:r>
            <a:r>
              <a:rPr lang="en-US" altLang="en-US" sz="3000" dirty="0" err="1">
                <a:solidFill>
                  <a:schemeClr val="tx2">
                    <a:lumMod val="50000"/>
                  </a:schemeClr>
                </a:solidFill>
                <a:latin typeface="Arial" panose="020B0604020202020204" pitchFamily="34" charset="0"/>
              </a:rPr>
              <a:t>nền</a:t>
            </a:r>
            <a:r>
              <a:rPr lang="en-US" altLang="en-US" sz="3000" dirty="0">
                <a:solidFill>
                  <a:schemeClr val="tx2">
                    <a:lumMod val="50000"/>
                  </a:schemeClr>
                </a:solidFill>
                <a:latin typeface="Arial" panose="020B0604020202020204" pitchFamily="34" charset="0"/>
              </a:rPr>
              <a:t> </a:t>
            </a:r>
            <a:r>
              <a:rPr lang="en-US" altLang="en-US" sz="3000" dirty="0" err="1">
                <a:solidFill>
                  <a:schemeClr val="tx2">
                    <a:lumMod val="50000"/>
                  </a:schemeClr>
                </a:solidFill>
                <a:latin typeface="Arial" panose="020B0604020202020204" pitchFamily="34" charset="0"/>
              </a:rPr>
              <a:t>tảng</a:t>
            </a:r>
            <a:r>
              <a:rPr lang="en-US" altLang="en-US" sz="3000" dirty="0">
                <a:solidFill>
                  <a:schemeClr val="tx2">
                    <a:lumMod val="50000"/>
                  </a:schemeClr>
                </a:solidFill>
                <a:latin typeface="Arial" panose="020B0604020202020204" pitchFamily="34" charset="0"/>
              </a:rPr>
              <a:t> Cloud </a:t>
            </a:r>
            <a:r>
              <a:rPr lang="en-US" altLang="en-US" sz="3000" dirty="0" err="1">
                <a:solidFill>
                  <a:schemeClr val="tx2">
                    <a:lumMod val="50000"/>
                  </a:schemeClr>
                </a:solidFill>
                <a:latin typeface="Arial" panose="020B0604020202020204" pitchFamily="34" charset="0"/>
              </a:rPr>
              <a:t>miễn</a:t>
            </a:r>
            <a:r>
              <a:rPr lang="en-US" altLang="en-US" sz="3000" dirty="0">
                <a:solidFill>
                  <a:schemeClr val="tx2">
                    <a:lumMod val="50000"/>
                  </a:schemeClr>
                </a:solidFill>
                <a:latin typeface="Arial" panose="020B0604020202020204" pitchFamily="34" charset="0"/>
              </a:rPr>
              <a:t> </a:t>
            </a:r>
            <a:r>
              <a:rPr lang="en-US" altLang="en-US" sz="3000" dirty="0" err="1">
                <a:solidFill>
                  <a:schemeClr val="tx2">
                    <a:lumMod val="50000"/>
                  </a:schemeClr>
                </a:solidFill>
                <a:latin typeface="Arial" panose="020B0604020202020204" pitchFamily="34" charset="0"/>
              </a:rPr>
              <a:t>phí</a:t>
            </a:r>
            <a:endParaRPr lang="en-US" altLang="en-US" sz="3000" dirty="0">
              <a:solidFill>
                <a:schemeClr val="tx2">
                  <a:lumMod val="50000"/>
                </a:schemeClr>
              </a:solidFill>
              <a:latin typeface="Arial" panose="020B0604020202020204" pitchFamily="34" charset="0"/>
            </a:endParaRPr>
          </a:p>
          <a:p>
            <a:pPr eaLnBrk="1" hangingPunct="1">
              <a:defRPr/>
            </a:pPr>
            <a:endParaRPr lang="en-US" altLang="en-US" sz="4000" b="1" dirty="0">
              <a:latin typeface="Arial" panose="020B0604020202020204"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AE13BA46-7494-0160-5D07-177E081E927C}"/>
              </a:ext>
            </a:extLst>
          </p:cNvPr>
          <p:cNvSpPr>
            <a:spLocks noGrp="1" noChangeArrowheads="1"/>
          </p:cNvSpPr>
          <p:nvPr>
            <p:ph type="title"/>
          </p:nvPr>
        </p:nvSpPr>
        <p:spPr>
          <a:xfrm>
            <a:off x="1524000" y="152400"/>
            <a:ext cx="9144000" cy="838200"/>
          </a:xfrm>
        </p:spPr>
        <p:txBody>
          <a:bodyPr anchor="ctr"/>
          <a:lstStyle/>
          <a:p>
            <a:pPr algn="ctr" eaLnBrk="1" hangingPunct="1">
              <a:defRPr/>
            </a:pPr>
            <a:r>
              <a:rPr lang="vi-VN" sz="4000" dirty="0">
                <a:solidFill>
                  <a:schemeClr val="tx2">
                    <a:lumMod val="50000"/>
                  </a:schemeClr>
                </a:solidFill>
                <a:latin typeface="Arial" panose="020B0604020202020204" pitchFamily="34" charset="0"/>
              </a:rPr>
              <a:t>IoT</a:t>
            </a:r>
            <a:r>
              <a:rPr lang="en-US" sz="4000" dirty="0">
                <a:solidFill>
                  <a:schemeClr val="tx2">
                    <a:lumMod val="50000"/>
                  </a:schemeClr>
                </a:solidFill>
                <a:latin typeface="Arial" panose="020B0604020202020204" pitchFamily="34" charset="0"/>
              </a:rPr>
              <a:t> </a:t>
            </a:r>
            <a:r>
              <a:rPr lang="en-US" altLang="en-US" sz="4000" dirty="0">
                <a:solidFill>
                  <a:schemeClr val="tx2">
                    <a:lumMod val="50000"/>
                  </a:schemeClr>
                </a:solidFill>
                <a:latin typeface="Arial" panose="020B0604020202020204" pitchFamily="34" charset="0"/>
              </a:rPr>
              <a:t>Gateways</a:t>
            </a:r>
          </a:p>
        </p:txBody>
      </p:sp>
      <p:cxnSp>
        <p:nvCxnSpPr>
          <p:cNvPr id="7" name="Straight Connector 6">
            <a:extLst>
              <a:ext uri="{FF2B5EF4-FFF2-40B4-BE49-F238E27FC236}">
                <a16:creationId xmlns:a16="http://schemas.microsoft.com/office/drawing/2014/main" id="{D32B3FBA-A0B8-FD71-11DD-D50E406A60BD}"/>
              </a:ext>
            </a:extLst>
          </p:cNvPr>
          <p:cNvCxnSpPr/>
          <p:nvPr/>
        </p:nvCxnSpPr>
        <p:spPr>
          <a:xfrm>
            <a:off x="1803400" y="1219200"/>
            <a:ext cx="8585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14340" name="Picture 1">
            <a:extLst>
              <a:ext uri="{FF2B5EF4-FFF2-40B4-BE49-F238E27FC236}">
                <a16:creationId xmlns:a16="http://schemas.microsoft.com/office/drawing/2014/main" id="{F4EB509C-92D5-C967-4759-4BDBA952FD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3400" y="1447801"/>
            <a:ext cx="8585200" cy="528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95147715-3A8E-FD90-DB80-E9C4EE47CF4B}"/>
              </a:ext>
            </a:extLst>
          </p:cNvPr>
          <p:cNvSpPr>
            <a:spLocks noGrp="1" noChangeArrowheads="1"/>
          </p:cNvSpPr>
          <p:nvPr>
            <p:ph type="title"/>
          </p:nvPr>
        </p:nvSpPr>
        <p:spPr>
          <a:xfrm>
            <a:off x="1524000" y="152400"/>
            <a:ext cx="9144000" cy="838200"/>
          </a:xfrm>
        </p:spPr>
        <p:txBody>
          <a:bodyPr anchor="ctr"/>
          <a:lstStyle/>
          <a:p>
            <a:pPr algn="ctr" eaLnBrk="1" hangingPunct="1">
              <a:defRPr/>
            </a:pPr>
            <a:r>
              <a:rPr lang="en-US" sz="3800" dirty="0" err="1">
                <a:solidFill>
                  <a:schemeClr val="tx2">
                    <a:lumMod val="50000"/>
                  </a:schemeClr>
                </a:solidFill>
                <a:latin typeface="Arial" panose="020B0604020202020204" pitchFamily="34" charset="0"/>
              </a:rPr>
              <a:t>Sự</a:t>
            </a:r>
            <a:r>
              <a:rPr lang="en-US" sz="3800" dirty="0">
                <a:solidFill>
                  <a:schemeClr val="tx2">
                    <a:lumMod val="50000"/>
                  </a:schemeClr>
                </a:solidFill>
                <a:latin typeface="Arial" panose="020B0604020202020204" pitchFamily="34" charset="0"/>
              </a:rPr>
              <a:t> </a:t>
            </a:r>
            <a:r>
              <a:rPr lang="en-US" sz="3800" dirty="0" err="1">
                <a:solidFill>
                  <a:schemeClr val="tx2">
                    <a:lumMod val="50000"/>
                  </a:schemeClr>
                </a:solidFill>
                <a:latin typeface="Arial" panose="020B0604020202020204" pitchFamily="34" charset="0"/>
              </a:rPr>
              <a:t>phân</a:t>
            </a:r>
            <a:r>
              <a:rPr lang="en-US" sz="3800" dirty="0">
                <a:solidFill>
                  <a:schemeClr val="tx2">
                    <a:lumMod val="50000"/>
                  </a:schemeClr>
                </a:solidFill>
                <a:latin typeface="Arial" panose="020B0604020202020204" pitchFamily="34" charset="0"/>
              </a:rPr>
              <a:t> chia </a:t>
            </a:r>
            <a:r>
              <a:rPr lang="en-US" sz="3800" dirty="0" err="1">
                <a:solidFill>
                  <a:schemeClr val="tx2">
                    <a:lumMod val="50000"/>
                  </a:schemeClr>
                </a:solidFill>
                <a:latin typeface="Arial" panose="020B0604020202020204" pitchFamily="34" charset="0"/>
              </a:rPr>
              <a:t>giữa</a:t>
            </a:r>
            <a:r>
              <a:rPr lang="en-US" sz="3800" dirty="0">
                <a:solidFill>
                  <a:schemeClr val="tx2">
                    <a:lumMod val="50000"/>
                  </a:schemeClr>
                </a:solidFill>
                <a:latin typeface="Arial" panose="020B0604020202020204" pitchFamily="34" charset="0"/>
              </a:rPr>
              <a:t> </a:t>
            </a:r>
            <a:r>
              <a:rPr lang="vi-VN" sz="3800" dirty="0">
                <a:solidFill>
                  <a:schemeClr val="tx2">
                    <a:lumMod val="50000"/>
                  </a:schemeClr>
                </a:solidFill>
                <a:latin typeface="Arial" panose="020B0604020202020204" pitchFamily="34" charset="0"/>
              </a:rPr>
              <a:t>IoT</a:t>
            </a:r>
            <a:r>
              <a:rPr lang="en-US" sz="3800" dirty="0">
                <a:solidFill>
                  <a:schemeClr val="tx2">
                    <a:lumMod val="50000"/>
                  </a:schemeClr>
                </a:solidFill>
                <a:latin typeface="Arial" panose="020B0604020202020204" pitchFamily="34" charset="0"/>
              </a:rPr>
              <a:t> </a:t>
            </a:r>
            <a:r>
              <a:rPr lang="en-US" altLang="en-US" sz="3800" dirty="0">
                <a:solidFill>
                  <a:schemeClr val="tx2">
                    <a:lumMod val="50000"/>
                  </a:schemeClr>
                </a:solidFill>
                <a:latin typeface="Arial" panose="020B0604020202020204" pitchFamily="34" charset="0"/>
              </a:rPr>
              <a:t>Stack - Web Stack</a:t>
            </a:r>
          </a:p>
        </p:txBody>
      </p:sp>
      <p:cxnSp>
        <p:nvCxnSpPr>
          <p:cNvPr id="7" name="Straight Connector 6">
            <a:extLst>
              <a:ext uri="{FF2B5EF4-FFF2-40B4-BE49-F238E27FC236}">
                <a16:creationId xmlns:a16="http://schemas.microsoft.com/office/drawing/2014/main" id="{7E7F7A8C-95E5-FFCA-FFC5-E73C5201DF04}"/>
              </a:ext>
            </a:extLst>
          </p:cNvPr>
          <p:cNvCxnSpPr/>
          <p:nvPr/>
        </p:nvCxnSpPr>
        <p:spPr>
          <a:xfrm>
            <a:off x="1803400" y="1219200"/>
            <a:ext cx="8585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15364" name="Picture 3">
            <a:extLst>
              <a:ext uri="{FF2B5EF4-FFF2-40B4-BE49-F238E27FC236}">
                <a16:creationId xmlns:a16="http://schemas.microsoft.com/office/drawing/2014/main" id="{7A31346D-C3DC-54A6-1188-F33688C5150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73414" y="1219201"/>
            <a:ext cx="6046787" cy="559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6B477E72-805B-8811-DD8E-C930D5460AC4}"/>
              </a:ext>
            </a:extLst>
          </p:cNvPr>
          <p:cNvSpPr>
            <a:spLocks noGrp="1" noChangeArrowheads="1"/>
          </p:cNvSpPr>
          <p:nvPr>
            <p:ph type="title"/>
          </p:nvPr>
        </p:nvSpPr>
        <p:spPr>
          <a:xfrm>
            <a:off x="1524000" y="152400"/>
            <a:ext cx="9144000" cy="838200"/>
          </a:xfrm>
        </p:spPr>
        <p:txBody>
          <a:bodyPr anchor="ctr"/>
          <a:lstStyle/>
          <a:p>
            <a:pPr algn="ctr" eaLnBrk="1" hangingPunct="1">
              <a:defRPr/>
            </a:pPr>
            <a:r>
              <a:rPr lang="en-US" altLang="en-US" sz="4000" dirty="0">
                <a:solidFill>
                  <a:schemeClr val="tx2">
                    <a:lumMod val="50000"/>
                  </a:schemeClr>
                </a:solidFill>
                <a:latin typeface="Arial" panose="020B0604020202020204" pitchFamily="34" charset="0"/>
              </a:rPr>
              <a:t>1.2 </a:t>
            </a:r>
            <a:r>
              <a:rPr lang="en-US" altLang="en-US" sz="4000" dirty="0" err="1">
                <a:solidFill>
                  <a:schemeClr val="tx2">
                    <a:lumMod val="50000"/>
                  </a:schemeClr>
                </a:solidFill>
                <a:latin typeface="Arial" panose="020B0604020202020204" pitchFamily="34" charset="0"/>
              </a:rPr>
              <a:t>Đặc</a:t>
            </a:r>
            <a:r>
              <a:rPr lang="en-US" altLang="en-US" sz="4000" dirty="0">
                <a:solidFill>
                  <a:schemeClr val="tx2">
                    <a:lumMod val="50000"/>
                  </a:schemeClr>
                </a:solidFill>
                <a:latin typeface="Arial" panose="020B0604020202020204" pitchFamily="34" charset="0"/>
              </a:rPr>
              <a:t> </a:t>
            </a:r>
            <a:r>
              <a:rPr lang="en-US" altLang="en-US" sz="4000" dirty="0" err="1">
                <a:solidFill>
                  <a:schemeClr val="tx2">
                    <a:lumMod val="50000"/>
                  </a:schemeClr>
                </a:solidFill>
                <a:latin typeface="Arial" panose="020B0604020202020204" pitchFamily="34" charset="0"/>
              </a:rPr>
              <a:t>điểm</a:t>
            </a:r>
            <a:r>
              <a:rPr lang="en-US" altLang="en-US" sz="4000" dirty="0">
                <a:solidFill>
                  <a:schemeClr val="tx2">
                    <a:lumMod val="50000"/>
                  </a:schemeClr>
                </a:solidFill>
                <a:latin typeface="Arial" panose="020B0604020202020204" pitchFamily="34" charset="0"/>
              </a:rPr>
              <a:t> </a:t>
            </a:r>
            <a:r>
              <a:rPr lang="en-US" altLang="en-US" sz="4000" dirty="0" err="1">
                <a:solidFill>
                  <a:schemeClr val="tx2">
                    <a:lumMod val="50000"/>
                  </a:schemeClr>
                </a:solidFill>
                <a:latin typeface="Arial" panose="020B0604020202020204" pitchFamily="34" charset="0"/>
              </a:rPr>
              <a:t>hệ</a:t>
            </a:r>
            <a:r>
              <a:rPr lang="en-US" altLang="en-US" sz="4000" dirty="0">
                <a:solidFill>
                  <a:schemeClr val="tx2">
                    <a:lumMod val="50000"/>
                  </a:schemeClr>
                </a:solidFill>
                <a:latin typeface="Arial" panose="020B0604020202020204" pitchFamily="34" charset="0"/>
              </a:rPr>
              <a:t> </a:t>
            </a:r>
            <a:r>
              <a:rPr lang="en-US" altLang="en-US" sz="4000" dirty="0" err="1">
                <a:solidFill>
                  <a:schemeClr val="tx2">
                    <a:lumMod val="50000"/>
                  </a:schemeClr>
                </a:solidFill>
                <a:latin typeface="Arial" panose="020B0604020202020204" pitchFamily="34" charset="0"/>
              </a:rPr>
              <a:t>thống</a:t>
            </a:r>
            <a:r>
              <a:rPr lang="en-US" altLang="en-US" sz="4000" dirty="0">
                <a:solidFill>
                  <a:schemeClr val="tx2">
                    <a:lumMod val="50000"/>
                  </a:schemeClr>
                </a:solidFill>
                <a:latin typeface="Arial" panose="020B0604020202020204" pitchFamily="34" charset="0"/>
              </a:rPr>
              <a:t> IoT</a:t>
            </a:r>
          </a:p>
        </p:txBody>
      </p:sp>
      <p:cxnSp>
        <p:nvCxnSpPr>
          <p:cNvPr id="7" name="Straight Connector 6">
            <a:extLst>
              <a:ext uri="{FF2B5EF4-FFF2-40B4-BE49-F238E27FC236}">
                <a16:creationId xmlns:a16="http://schemas.microsoft.com/office/drawing/2014/main" id="{1E9B7093-F984-7366-3783-7B72D7557B3C}"/>
              </a:ext>
            </a:extLst>
          </p:cNvPr>
          <p:cNvCxnSpPr/>
          <p:nvPr/>
        </p:nvCxnSpPr>
        <p:spPr>
          <a:xfrm>
            <a:off x="1803400" y="1219200"/>
            <a:ext cx="8585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6388" name="TextBox 7">
            <a:extLst>
              <a:ext uri="{FF2B5EF4-FFF2-40B4-BE49-F238E27FC236}">
                <a16:creationId xmlns:a16="http://schemas.microsoft.com/office/drawing/2014/main" id="{F82BC420-22C2-5E4E-2BE7-EE875B80EC84}"/>
              </a:ext>
            </a:extLst>
          </p:cNvPr>
          <p:cNvSpPr txBox="1">
            <a:spLocks noChangeArrowheads="1"/>
          </p:cNvSpPr>
          <p:nvPr/>
        </p:nvSpPr>
        <p:spPr bwMode="auto">
          <a:xfrm>
            <a:off x="1353234" y="4459288"/>
            <a:ext cx="8712200" cy="2246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110000"/>
              <a:buFont typeface="Wingdings" panose="05000000000000000000" pitchFamily="2" charset="2"/>
              <a:buBlip>
                <a:blip r:embed="rId2"/>
              </a:buBlip>
              <a:defRPr sz="3200">
                <a:solidFill>
                  <a:schemeClr val="tx1"/>
                </a:solidFill>
                <a:latin typeface="Tahoma" panose="020B0604030504040204" pitchFamily="34" charset="0"/>
              </a:defRPr>
            </a:lvl1pPr>
            <a:lvl2pPr marL="742950" indent="-285750">
              <a:spcBef>
                <a:spcPct val="20000"/>
              </a:spcBef>
              <a:buClr>
                <a:schemeClr val="tx1"/>
              </a:buClr>
              <a:buSzPct val="6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hlink"/>
              </a:buClr>
              <a:buSzPct val="95000"/>
              <a:buFont typeface="Wingdings" panose="05000000000000000000" pitchFamily="2" charset="2"/>
              <a:buChar char="w"/>
              <a:defRPr sz="2400">
                <a:solidFill>
                  <a:schemeClr val="tx1"/>
                </a:solidFill>
                <a:latin typeface="Tahoma" panose="020B0604030504040204" pitchFamily="34" charset="0"/>
              </a:defRPr>
            </a:lvl3pPr>
            <a:lvl4pPr marL="1600200" indent="-228600">
              <a:spcBef>
                <a:spcPct val="20000"/>
              </a:spcBef>
              <a:buClr>
                <a:schemeClr val="tx1"/>
              </a:buClr>
              <a:buSzPct val="6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9pPr>
          </a:lstStyle>
          <a:p>
            <a:pPr>
              <a:spcBef>
                <a:spcPct val="0"/>
              </a:spcBef>
              <a:buClrTx/>
              <a:buSzTx/>
              <a:buFontTx/>
              <a:buNone/>
            </a:pPr>
            <a:r>
              <a:rPr lang="en-US" altLang="en-US" sz="2800" dirty="0"/>
              <a:t>- </a:t>
            </a:r>
            <a:r>
              <a:rPr lang="vi-VN" altLang="en-US" sz="2800" dirty="0"/>
              <a:t>Năng động và tự thích ứng</a:t>
            </a:r>
          </a:p>
          <a:p>
            <a:pPr>
              <a:spcBef>
                <a:spcPct val="0"/>
              </a:spcBef>
              <a:buClrTx/>
              <a:buSzTx/>
              <a:buFontTx/>
              <a:buNone/>
            </a:pPr>
            <a:r>
              <a:rPr lang="en-US" altLang="en-US" sz="2800" dirty="0"/>
              <a:t>- </a:t>
            </a:r>
            <a:r>
              <a:rPr lang="vi-VN" altLang="en-US" sz="2800" dirty="0"/>
              <a:t>Tự định cấu hình</a:t>
            </a:r>
          </a:p>
          <a:p>
            <a:pPr>
              <a:spcBef>
                <a:spcPct val="0"/>
              </a:spcBef>
              <a:buClrTx/>
              <a:buSzTx/>
              <a:buFontTx/>
              <a:buNone/>
            </a:pPr>
            <a:r>
              <a:rPr lang="en-US" altLang="en-US" sz="2800" dirty="0"/>
              <a:t>- </a:t>
            </a:r>
            <a:r>
              <a:rPr lang="vi-VN" altLang="en-US" sz="2800" dirty="0"/>
              <a:t>Các giao thức truyền thông có thể tương tác</a:t>
            </a:r>
          </a:p>
          <a:p>
            <a:pPr>
              <a:spcBef>
                <a:spcPct val="0"/>
              </a:spcBef>
              <a:buClrTx/>
              <a:buSzTx/>
              <a:buFontTx/>
              <a:buNone/>
            </a:pPr>
            <a:r>
              <a:rPr lang="en-US" altLang="en-US" sz="2800" dirty="0"/>
              <a:t>- </a:t>
            </a:r>
            <a:r>
              <a:rPr lang="vi-VN" altLang="en-US" sz="2800" dirty="0"/>
              <a:t>Nhận dạng duy nhất</a:t>
            </a:r>
          </a:p>
          <a:p>
            <a:pPr>
              <a:spcBef>
                <a:spcPct val="0"/>
              </a:spcBef>
              <a:buClrTx/>
              <a:buSzTx/>
              <a:buFontTx/>
              <a:buNone/>
            </a:pPr>
            <a:r>
              <a:rPr lang="en-US" altLang="en-US" sz="2800" dirty="0"/>
              <a:t>- </a:t>
            </a:r>
            <a:r>
              <a:rPr lang="vi-VN" altLang="en-US" sz="2800" dirty="0"/>
              <a:t>Tích hợp vào mạng thông tin</a:t>
            </a:r>
            <a:endParaRPr lang="en-US" altLang="en-US" sz="2800" dirty="0"/>
          </a:p>
        </p:txBody>
      </p:sp>
      <p:pic>
        <p:nvPicPr>
          <p:cNvPr id="16389" name="Picture 1">
            <a:extLst>
              <a:ext uri="{FF2B5EF4-FFF2-40B4-BE49-F238E27FC236}">
                <a16:creationId xmlns:a16="http://schemas.microsoft.com/office/drawing/2014/main" id="{CB4BAD4C-F662-355B-B6FA-A98CDDE475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80866" y="1447801"/>
            <a:ext cx="6705600" cy="3452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5B4959AF-7216-5EB2-D268-6E9E9A3FD51D}"/>
              </a:ext>
            </a:extLst>
          </p:cNvPr>
          <p:cNvSpPr>
            <a:spLocks noGrp="1" noChangeArrowheads="1"/>
          </p:cNvSpPr>
          <p:nvPr>
            <p:ph type="title"/>
          </p:nvPr>
        </p:nvSpPr>
        <p:spPr>
          <a:xfrm>
            <a:off x="1524000" y="152400"/>
            <a:ext cx="9144000" cy="838200"/>
          </a:xfrm>
        </p:spPr>
        <p:txBody>
          <a:bodyPr anchor="ctr"/>
          <a:lstStyle/>
          <a:p>
            <a:pPr algn="ctr" eaLnBrk="1" hangingPunct="1"/>
            <a:r>
              <a:rPr lang="en-US" altLang="en-US" sz="4000"/>
              <a:t>Thiết kế vật lý IoT</a:t>
            </a:r>
          </a:p>
        </p:txBody>
      </p:sp>
      <p:cxnSp>
        <p:nvCxnSpPr>
          <p:cNvPr id="7" name="Straight Connector 6">
            <a:extLst>
              <a:ext uri="{FF2B5EF4-FFF2-40B4-BE49-F238E27FC236}">
                <a16:creationId xmlns:a16="http://schemas.microsoft.com/office/drawing/2014/main" id="{B002B51F-A916-FB24-EE0D-EC8EAA38AEB6}"/>
              </a:ext>
            </a:extLst>
          </p:cNvPr>
          <p:cNvCxnSpPr/>
          <p:nvPr/>
        </p:nvCxnSpPr>
        <p:spPr>
          <a:xfrm>
            <a:off x="1803400" y="1219200"/>
            <a:ext cx="8585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2EE7431-5B6F-72FA-65B5-9922DB115761}"/>
              </a:ext>
            </a:extLst>
          </p:cNvPr>
          <p:cNvSpPr txBox="1"/>
          <p:nvPr/>
        </p:nvSpPr>
        <p:spPr>
          <a:xfrm>
            <a:off x="998806" y="1520826"/>
            <a:ext cx="10156874" cy="4154984"/>
          </a:xfrm>
          <a:prstGeom prst="rect">
            <a:avLst/>
          </a:prstGeom>
          <a:noFill/>
        </p:spPr>
        <p:txBody>
          <a:bodyPr wrap="square">
            <a:spAutoFit/>
          </a:bodyPr>
          <a:lstStyle/>
          <a:p>
            <a:pPr algn="just">
              <a:defRPr/>
            </a:pPr>
            <a:r>
              <a:rPr lang="en-US" sz="2400" dirty="0"/>
              <a:t>- </a:t>
            </a:r>
            <a:r>
              <a:rPr lang="vi-VN" sz="2400" dirty="0"/>
              <a:t>"Things" trong IoT thường đề cập đến các thiết bị IoT có đặc điểm nhận dạng duy nhất và có thể thực hiện các khả năng viễn thám, kích hoạt và giám sát.</a:t>
            </a:r>
          </a:p>
          <a:p>
            <a:pPr marL="342900" indent="-342900" algn="just">
              <a:buFontTx/>
              <a:buChar char="-"/>
              <a:defRPr/>
            </a:pPr>
            <a:r>
              <a:rPr lang="vi-VN" sz="2400" dirty="0"/>
              <a:t>Các thiết bị IoT có thể:</a:t>
            </a:r>
            <a:endParaRPr lang="en-US" sz="2400" dirty="0"/>
          </a:p>
          <a:p>
            <a:pPr algn="just">
              <a:defRPr/>
            </a:pPr>
            <a:r>
              <a:rPr lang="en-US" sz="2400" dirty="0"/>
              <a:t>. </a:t>
            </a:r>
            <a:r>
              <a:rPr lang="vi-VN" sz="2400" dirty="0">
                <a:solidFill>
                  <a:srgbClr val="000000"/>
                </a:solidFill>
                <a:latin typeface="Roboto" panose="02000000000000000000" pitchFamily="2" charset="0"/>
              </a:rPr>
              <a:t>Trao đổi dữ liệu với các thiết bị và ứng dụng được kết nối khác (trực tiếp hoặc gián tiếp)</a:t>
            </a:r>
            <a:endParaRPr lang="en-US" sz="2400" dirty="0">
              <a:solidFill>
                <a:srgbClr val="000000"/>
              </a:solidFill>
              <a:latin typeface="Roboto" panose="02000000000000000000" pitchFamily="2" charset="0"/>
            </a:endParaRPr>
          </a:p>
          <a:p>
            <a:pPr algn="just">
              <a:defRPr/>
            </a:pPr>
            <a:r>
              <a:rPr lang="en-US" sz="2400" dirty="0">
                <a:solidFill>
                  <a:srgbClr val="000000"/>
                </a:solidFill>
                <a:latin typeface="Roboto" panose="02000000000000000000" pitchFamily="2" charset="0"/>
              </a:rPr>
              <a:t>. Thu </a:t>
            </a:r>
            <a:r>
              <a:rPr lang="en-US" sz="2400" dirty="0" err="1">
                <a:solidFill>
                  <a:srgbClr val="000000"/>
                </a:solidFill>
                <a:latin typeface="Roboto" panose="02000000000000000000" pitchFamily="2" charset="0"/>
              </a:rPr>
              <a:t>thập</a:t>
            </a:r>
            <a:r>
              <a:rPr lang="en-US" sz="2400" dirty="0">
                <a:solidFill>
                  <a:srgbClr val="000000"/>
                </a:solidFill>
                <a:latin typeface="Roboto" panose="02000000000000000000" pitchFamily="2" charset="0"/>
              </a:rPr>
              <a:t> </a:t>
            </a:r>
            <a:r>
              <a:rPr lang="en-US" sz="2400" dirty="0" err="1">
                <a:solidFill>
                  <a:srgbClr val="000000"/>
                </a:solidFill>
                <a:latin typeface="Roboto" panose="02000000000000000000" pitchFamily="2" charset="0"/>
              </a:rPr>
              <a:t>dữ</a:t>
            </a:r>
            <a:r>
              <a:rPr lang="en-US" sz="2400" dirty="0">
                <a:solidFill>
                  <a:srgbClr val="000000"/>
                </a:solidFill>
                <a:latin typeface="Roboto" panose="02000000000000000000" pitchFamily="2" charset="0"/>
              </a:rPr>
              <a:t> </a:t>
            </a:r>
            <a:r>
              <a:rPr lang="en-US" sz="2400" dirty="0" err="1">
                <a:solidFill>
                  <a:srgbClr val="000000"/>
                </a:solidFill>
                <a:latin typeface="Roboto" panose="02000000000000000000" pitchFamily="2" charset="0"/>
              </a:rPr>
              <a:t>liệu</a:t>
            </a:r>
            <a:r>
              <a:rPr lang="en-US" sz="2400" dirty="0">
                <a:solidFill>
                  <a:srgbClr val="000000"/>
                </a:solidFill>
                <a:latin typeface="Roboto" panose="02000000000000000000" pitchFamily="2" charset="0"/>
              </a:rPr>
              <a:t> </a:t>
            </a:r>
            <a:r>
              <a:rPr lang="en-US" sz="2400" dirty="0" err="1">
                <a:solidFill>
                  <a:srgbClr val="000000"/>
                </a:solidFill>
                <a:latin typeface="Roboto" panose="02000000000000000000" pitchFamily="2" charset="0"/>
              </a:rPr>
              <a:t>từ</a:t>
            </a:r>
            <a:r>
              <a:rPr lang="en-US" sz="2400" dirty="0">
                <a:solidFill>
                  <a:srgbClr val="000000"/>
                </a:solidFill>
                <a:latin typeface="Roboto" panose="02000000000000000000" pitchFamily="2" charset="0"/>
              </a:rPr>
              <a:t> </a:t>
            </a:r>
            <a:r>
              <a:rPr lang="en-US" sz="2400" dirty="0" err="1">
                <a:solidFill>
                  <a:srgbClr val="000000"/>
                </a:solidFill>
                <a:latin typeface="Roboto" panose="02000000000000000000" pitchFamily="2" charset="0"/>
              </a:rPr>
              <a:t>các</a:t>
            </a:r>
            <a:r>
              <a:rPr lang="en-US" sz="2400" dirty="0">
                <a:solidFill>
                  <a:srgbClr val="000000"/>
                </a:solidFill>
                <a:latin typeface="Roboto" panose="02000000000000000000" pitchFamily="2" charset="0"/>
              </a:rPr>
              <a:t> </a:t>
            </a:r>
            <a:r>
              <a:rPr lang="en-US" sz="2400" dirty="0" err="1">
                <a:solidFill>
                  <a:srgbClr val="000000"/>
                </a:solidFill>
                <a:latin typeface="Roboto" panose="02000000000000000000" pitchFamily="2" charset="0"/>
              </a:rPr>
              <a:t>thiết</a:t>
            </a:r>
            <a:r>
              <a:rPr lang="en-US" sz="2400" dirty="0">
                <a:solidFill>
                  <a:srgbClr val="000000"/>
                </a:solidFill>
                <a:latin typeface="Roboto" panose="02000000000000000000" pitchFamily="2" charset="0"/>
              </a:rPr>
              <a:t> </a:t>
            </a:r>
            <a:r>
              <a:rPr lang="en-US" sz="2400" dirty="0" err="1">
                <a:solidFill>
                  <a:srgbClr val="000000"/>
                </a:solidFill>
                <a:latin typeface="Roboto" panose="02000000000000000000" pitchFamily="2" charset="0"/>
              </a:rPr>
              <a:t>bị</a:t>
            </a:r>
            <a:r>
              <a:rPr lang="en-US" sz="2400" dirty="0">
                <a:solidFill>
                  <a:srgbClr val="000000"/>
                </a:solidFill>
                <a:latin typeface="Roboto" panose="02000000000000000000" pitchFamily="2" charset="0"/>
              </a:rPr>
              <a:t> </a:t>
            </a:r>
            <a:r>
              <a:rPr lang="en-US" sz="2400" dirty="0" err="1">
                <a:solidFill>
                  <a:srgbClr val="000000"/>
                </a:solidFill>
                <a:latin typeface="Roboto" panose="02000000000000000000" pitchFamily="2" charset="0"/>
              </a:rPr>
              <a:t>khác</a:t>
            </a:r>
            <a:r>
              <a:rPr lang="en-US" sz="2400" dirty="0">
                <a:solidFill>
                  <a:srgbClr val="000000"/>
                </a:solidFill>
                <a:latin typeface="Roboto" panose="02000000000000000000" pitchFamily="2" charset="0"/>
              </a:rPr>
              <a:t> </a:t>
            </a:r>
            <a:r>
              <a:rPr lang="en-US" sz="2400" dirty="0" err="1">
                <a:solidFill>
                  <a:srgbClr val="000000"/>
                </a:solidFill>
                <a:latin typeface="Roboto" panose="02000000000000000000" pitchFamily="2" charset="0"/>
              </a:rPr>
              <a:t>và</a:t>
            </a:r>
            <a:r>
              <a:rPr lang="en-US" sz="2400" dirty="0">
                <a:solidFill>
                  <a:srgbClr val="000000"/>
                </a:solidFill>
                <a:latin typeface="Roboto" panose="02000000000000000000" pitchFamily="2" charset="0"/>
              </a:rPr>
              <a:t> </a:t>
            </a:r>
            <a:r>
              <a:rPr lang="en-US" sz="2400" dirty="0" err="1">
                <a:solidFill>
                  <a:srgbClr val="000000"/>
                </a:solidFill>
                <a:latin typeface="Roboto" panose="02000000000000000000" pitchFamily="2" charset="0"/>
              </a:rPr>
              <a:t>xử</a:t>
            </a:r>
            <a:r>
              <a:rPr lang="en-US" sz="2400" dirty="0">
                <a:solidFill>
                  <a:srgbClr val="000000"/>
                </a:solidFill>
                <a:latin typeface="Roboto" panose="02000000000000000000" pitchFamily="2" charset="0"/>
              </a:rPr>
              <a:t> </a:t>
            </a:r>
            <a:r>
              <a:rPr lang="en-US" sz="2400" dirty="0" err="1">
                <a:solidFill>
                  <a:srgbClr val="000000"/>
                </a:solidFill>
                <a:latin typeface="Roboto" panose="02000000000000000000" pitchFamily="2" charset="0"/>
              </a:rPr>
              <a:t>lý</a:t>
            </a:r>
            <a:r>
              <a:rPr lang="en-US" sz="2400" dirty="0">
                <a:solidFill>
                  <a:srgbClr val="000000"/>
                </a:solidFill>
                <a:latin typeface="Roboto" panose="02000000000000000000" pitchFamily="2" charset="0"/>
              </a:rPr>
              <a:t> </a:t>
            </a:r>
            <a:r>
              <a:rPr lang="en-US" sz="2400" dirty="0" err="1">
                <a:solidFill>
                  <a:srgbClr val="000000"/>
                </a:solidFill>
                <a:latin typeface="Roboto" panose="02000000000000000000" pitchFamily="2" charset="0"/>
              </a:rPr>
              <a:t>dữ</a:t>
            </a:r>
            <a:r>
              <a:rPr lang="en-US" sz="2400" dirty="0">
                <a:solidFill>
                  <a:srgbClr val="000000"/>
                </a:solidFill>
                <a:latin typeface="Roboto" panose="02000000000000000000" pitchFamily="2" charset="0"/>
              </a:rPr>
              <a:t> </a:t>
            </a:r>
            <a:r>
              <a:rPr lang="en-US" sz="2400" dirty="0" err="1">
                <a:solidFill>
                  <a:srgbClr val="000000"/>
                </a:solidFill>
                <a:latin typeface="Roboto" panose="02000000000000000000" pitchFamily="2" charset="0"/>
              </a:rPr>
              <a:t>liệu</a:t>
            </a:r>
            <a:r>
              <a:rPr lang="en-US" sz="2400" dirty="0">
                <a:solidFill>
                  <a:srgbClr val="000000"/>
                </a:solidFill>
                <a:latin typeface="Roboto" panose="02000000000000000000" pitchFamily="2" charset="0"/>
              </a:rPr>
              <a:t> </a:t>
            </a:r>
            <a:r>
              <a:rPr lang="en-US" sz="2400" dirty="0" err="1">
                <a:solidFill>
                  <a:srgbClr val="000000"/>
                </a:solidFill>
                <a:latin typeface="Roboto" panose="02000000000000000000" pitchFamily="2" charset="0"/>
              </a:rPr>
              <a:t>cục</a:t>
            </a:r>
            <a:r>
              <a:rPr lang="en-US" sz="2400" dirty="0">
                <a:solidFill>
                  <a:srgbClr val="000000"/>
                </a:solidFill>
                <a:latin typeface="Roboto" panose="02000000000000000000" pitchFamily="2" charset="0"/>
              </a:rPr>
              <a:t> </a:t>
            </a:r>
            <a:r>
              <a:rPr lang="en-US" sz="2400" dirty="0" err="1">
                <a:solidFill>
                  <a:srgbClr val="000000"/>
                </a:solidFill>
                <a:latin typeface="Roboto" panose="02000000000000000000" pitchFamily="2" charset="0"/>
              </a:rPr>
              <a:t>bộ</a:t>
            </a:r>
            <a:endParaRPr lang="en-US" sz="2400" dirty="0">
              <a:solidFill>
                <a:srgbClr val="000000"/>
              </a:solidFill>
              <a:latin typeface="Roboto" panose="02000000000000000000" pitchFamily="2" charset="0"/>
            </a:endParaRPr>
          </a:p>
          <a:p>
            <a:pPr algn="just">
              <a:defRPr/>
            </a:pPr>
            <a:r>
              <a:rPr lang="en-US" sz="2400" dirty="0">
                <a:solidFill>
                  <a:srgbClr val="000000"/>
                </a:solidFill>
                <a:latin typeface="Roboto" panose="02000000000000000000" pitchFamily="2" charset="0"/>
              </a:rPr>
              <a:t>. </a:t>
            </a:r>
            <a:r>
              <a:rPr lang="en-US" sz="2400" dirty="0" err="1">
                <a:solidFill>
                  <a:srgbClr val="000000"/>
                </a:solidFill>
                <a:latin typeface="Roboto" panose="02000000000000000000" pitchFamily="2" charset="0"/>
              </a:rPr>
              <a:t>Gửi</a:t>
            </a:r>
            <a:r>
              <a:rPr lang="en-US" sz="2400" dirty="0">
                <a:solidFill>
                  <a:srgbClr val="000000"/>
                </a:solidFill>
                <a:latin typeface="Roboto" panose="02000000000000000000" pitchFamily="2" charset="0"/>
              </a:rPr>
              <a:t> </a:t>
            </a:r>
            <a:r>
              <a:rPr lang="en-US" sz="2400" dirty="0" err="1">
                <a:solidFill>
                  <a:srgbClr val="000000"/>
                </a:solidFill>
                <a:latin typeface="Roboto" panose="02000000000000000000" pitchFamily="2" charset="0"/>
              </a:rPr>
              <a:t>dữ</a:t>
            </a:r>
            <a:r>
              <a:rPr lang="en-US" sz="2400" dirty="0">
                <a:solidFill>
                  <a:srgbClr val="000000"/>
                </a:solidFill>
                <a:latin typeface="Roboto" panose="02000000000000000000" pitchFamily="2" charset="0"/>
              </a:rPr>
              <a:t> </a:t>
            </a:r>
            <a:r>
              <a:rPr lang="en-US" sz="2400" dirty="0" err="1">
                <a:solidFill>
                  <a:srgbClr val="000000"/>
                </a:solidFill>
                <a:latin typeface="Roboto" panose="02000000000000000000" pitchFamily="2" charset="0"/>
              </a:rPr>
              <a:t>liệu</a:t>
            </a:r>
            <a:r>
              <a:rPr lang="en-US" sz="2400" dirty="0">
                <a:solidFill>
                  <a:srgbClr val="000000"/>
                </a:solidFill>
                <a:latin typeface="Roboto" panose="02000000000000000000" pitchFamily="2" charset="0"/>
              </a:rPr>
              <a:t> </a:t>
            </a:r>
            <a:r>
              <a:rPr lang="en-US" sz="2400" dirty="0" err="1">
                <a:solidFill>
                  <a:srgbClr val="000000"/>
                </a:solidFill>
                <a:latin typeface="Roboto" panose="02000000000000000000" pitchFamily="2" charset="0"/>
              </a:rPr>
              <a:t>đến</a:t>
            </a:r>
            <a:r>
              <a:rPr lang="en-US" sz="2400" dirty="0">
                <a:solidFill>
                  <a:srgbClr val="000000"/>
                </a:solidFill>
                <a:latin typeface="Roboto" panose="02000000000000000000" pitchFamily="2" charset="0"/>
              </a:rPr>
              <a:t> </a:t>
            </a:r>
            <a:r>
              <a:rPr lang="en-US" sz="2400" dirty="0" err="1">
                <a:solidFill>
                  <a:srgbClr val="000000"/>
                </a:solidFill>
                <a:latin typeface="Roboto" panose="02000000000000000000" pitchFamily="2" charset="0"/>
              </a:rPr>
              <a:t>các</a:t>
            </a:r>
            <a:r>
              <a:rPr lang="en-US" sz="2400" dirty="0">
                <a:solidFill>
                  <a:srgbClr val="000000"/>
                </a:solidFill>
                <a:latin typeface="Roboto" panose="02000000000000000000" pitchFamily="2" charset="0"/>
              </a:rPr>
              <a:t> </a:t>
            </a:r>
            <a:r>
              <a:rPr lang="en-US" sz="2400" dirty="0" err="1">
                <a:solidFill>
                  <a:srgbClr val="000000"/>
                </a:solidFill>
                <a:latin typeface="Roboto" panose="02000000000000000000" pitchFamily="2" charset="0"/>
              </a:rPr>
              <a:t>máy</a:t>
            </a:r>
            <a:r>
              <a:rPr lang="en-US" sz="2400" dirty="0">
                <a:solidFill>
                  <a:srgbClr val="000000"/>
                </a:solidFill>
                <a:latin typeface="Roboto" panose="02000000000000000000" pitchFamily="2" charset="0"/>
              </a:rPr>
              <a:t> </a:t>
            </a:r>
            <a:r>
              <a:rPr lang="en-US" sz="2400" dirty="0" err="1">
                <a:solidFill>
                  <a:srgbClr val="000000"/>
                </a:solidFill>
                <a:latin typeface="Roboto" panose="02000000000000000000" pitchFamily="2" charset="0"/>
              </a:rPr>
              <a:t>chủ</a:t>
            </a:r>
            <a:r>
              <a:rPr lang="en-US" sz="2400" dirty="0">
                <a:solidFill>
                  <a:srgbClr val="000000"/>
                </a:solidFill>
                <a:latin typeface="Roboto" panose="02000000000000000000" pitchFamily="2" charset="0"/>
              </a:rPr>
              <a:t> </a:t>
            </a:r>
            <a:r>
              <a:rPr lang="en-US" sz="2400" dirty="0" err="1">
                <a:solidFill>
                  <a:srgbClr val="000000"/>
                </a:solidFill>
                <a:latin typeface="Roboto" panose="02000000000000000000" pitchFamily="2" charset="0"/>
              </a:rPr>
              <a:t>tập</a:t>
            </a:r>
            <a:r>
              <a:rPr lang="en-US" sz="2400" dirty="0">
                <a:solidFill>
                  <a:srgbClr val="000000"/>
                </a:solidFill>
                <a:latin typeface="Roboto" panose="02000000000000000000" pitchFamily="2" charset="0"/>
              </a:rPr>
              <a:t> </a:t>
            </a:r>
            <a:r>
              <a:rPr lang="en-US" sz="2400" dirty="0" err="1">
                <a:solidFill>
                  <a:srgbClr val="000000"/>
                </a:solidFill>
                <a:latin typeface="Roboto" panose="02000000000000000000" pitchFamily="2" charset="0"/>
              </a:rPr>
              <a:t>trung</a:t>
            </a:r>
            <a:r>
              <a:rPr lang="en-US" sz="2400" dirty="0">
                <a:solidFill>
                  <a:srgbClr val="000000"/>
                </a:solidFill>
                <a:latin typeface="Roboto" panose="02000000000000000000" pitchFamily="2" charset="0"/>
              </a:rPr>
              <a:t> </a:t>
            </a:r>
            <a:r>
              <a:rPr lang="en-US" sz="2400" dirty="0" err="1">
                <a:solidFill>
                  <a:srgbClr val="000000"/>
                </a:solidFill>
                <a:latin typeface="Roboto" panose="02000000000000000000" pitchFamily="2" charset="0"/>
              </a:rPr>
              <a:t>hoặc</a:t>
            </a:r>
            <a:r>
              <a:rPr lang="en-US" sz="2400" dirty="0">
                <a:solidFill>
                  <a:srgbClr val="000000"/>
                </a:solidFill>
                <a:latin typeface="Roboto" panose="02000000000000000000" pitchFamily="2" charset="0"/>
              </a:rPr>
              <a:t> </a:t>
            </a:r>
            <a:r>
              <a:rPr lang="en-US" sz="2400" dirty="0" err="1">
                <a:solidFill>
                  <a:srgbClr val="000000"/>
                </a:solidFill>
                <a:latin typeface="Roboto" panose="02000000000000000000" pitchFamily="2" charset="0"/>
              </a:rPr>
              <a:t>dựa</a:t>
            </a:r>
            <a:r>
              <a:rPr lang="en-US" sz="2400" dirty="0">
                <a:solidFill>
                  <a:srgbClr val="000000"/>
                </a:solidFill>
                <a:latin typeface="Roboto" panose="02000000000000000000" pitchFamily="2" charset="0"/>
              </a:rPr>
              <a:t> </a:t>
            </a:r>
            <a:r>
              <a:rPr lang="en-US" sz="2400" dirty="0" err="1">
                <a:solidFill>
                  <a:srgbClr val="000000"/>
                </a:solidFill>
                <a:latin typeface="Roboto" panose="02000000000000000000" pitchFamily="2" charset="0"/>
              </a:rPr>
              <a:t>vào</a:t>
            </a:r>
            <a:r>
              <a:rPr lang="en-US" sz="2400" dirty="0">
                <a:solidFill>
                  <a:srgbClr val="000000"/>
                </a:solidFill>
                <a:latin typeface="Roboto" panose="02000000000000000000" pitchFamily="2" charset="0"/>
              </a:rPr>
              <a:t> </a:t>
            </a:r>
            <a:r>
              <a:rPr lang="en-US" sz="2400" dirty="0" err="1">
                <a:solidFill>
                  <a:srgbClr val="000000"/>
                </a:solidFill>
                <a:latin typeface="Roboto" panose="02000000000000000000" pitchFamily="2" charset="0"/>
              </a:rPr>
              <a:t>ứng</a:t>
            </a:r>
            <a:r>
              <a:rPr lang="en-US" sz="2400" dirty="0">
                <a:solidFill>
                  <a:srgbClr val="000000"/>
                </a:solidFill>
                <a:latin typeface="Roboto" panose="02000000000000000000" pitchFamily="2" charset="0"/>
              </a:rPr>
              <a:t> </a:t>
            </a:r>
            <a:r>
              <a:rPr lang="en-US" sz="2400" dirty="0" err="1">
                <a:solidFill>
                  <a:srgbClr val="000000"/>
                </a:solidFill>
                <a:latin typeface="Roboto" panose="02000000000000000000" pitchFamily="2" charset="0"/>
              </a:rPr>
              <a:t>dụng</a:t>
            </a:r>
            <a:r>
              <a:rPr lang="en-US" sz="2400" dirty="0">
                <a:solidFill>
                  <a:srgbClr val="000000"/>
                </a:solidFill>
                <a:latin typeface="Roboto" panose="02000000000000000000" pitchFamily="2" charset="0"/>
              </a:rPr>
              <a:t> </a:t>
            </a:r>
            <a:r>
              <a:rPr lang="en-US" sz="2400" dirty="0" err="1">
                <a:solidFill>
                  <a:srgbClr val="000000"/>
                </a:solidFill>
                <a:latin typeface="Roboto" panose="02000000000000000000" pitchFamily="2" charset="0"/>
              </a:rPr>
              <a:t>đầu</a:t>
            </a:r>
            <a:r>
              <a:rPr lang="en-US" sz="2400" dirty="0">
                <a:solidFill>
                  <a:srgbClr val="000000"/>
                </a:solidFill>
                <a:latin typeface="Roboto" panose="02000000000000000000" pitchFamily="2" charset="0"/>
              </a:rPr>
              <a:t> </a:t>
            </a:r>
            <a:r>
              <a:rPr lang="en-US" sz="2400" dirty="0" err="1">
                <a:solidFill>
                  <a:srgbClr val="000000"/>
                </a:solidFill>
                <a:latin typeface="Roboto" panose="02000000000000000000" pitchFamily="2" charset="0"/>
              </a:rPr>
              <a:t>cuối</a:t>
            </a:r>
            <a:r>
              <a:rPr lang="en-US" sz="2400" dirty="0">
                <a:solidFill>
                  <a:srgbClr val="000000"/>
                </a:solidFill>
                <a:latin typeface="Roboto" panose="02000000000000000000" pitchFamily="2" charset="0"/>
              </a:rPr>
              <a:t> </a:t>
            </a:r>
            <a:r>
              <a:rPr lang="en-US" sz="2400" dirty="0" err="1">
                <a:solidFill>
                  <a:srgbClr val="000000"/>
                </a:solidFill>
                <a:latin typeface="Roboto" panose="02000000000000000000" pitchFamily="2" charset="0"/>
              </a:rPr>
              <a:t>trên</a:t>
            </a:r>
            <a:r>
              <a:rPr lang="en-US" sz="2400" dirty="0">
                <a:solidFill>
                  <a:srgbClr val="000000"/>
                </a:solidFill>
                <a:latin typeface="Roboto" panose="02000000000000000000" pitchFamily="2" charset="0"/>
              </a:rPr>
              <a:t> </a:t>
            </a:r>
            <a:r>
              <a:rPr lang="en-US" sz="2400" dirty="0" err="1">
                <a:solidFill>
                  <a:srgbClr val="000000"/>
                </a:solidFill>
                <a:latin typeface="Roboto" panose="02000000000000000000" pitchFamily="2" charset="0"/>
              </a:rPr>
              <a:t>đám</a:t>
            </a:r>
            <a:r>
              <a:rPr lang="en-US" sz="2400" dirty="0">
                <a:solidFill>
                  <a:srgbClr val="000000"/>
                </a:solidFill>
                <a:latin typeface="Roboto" panose="02000000000000000000" pitchFamily="2" charset="0"/>
              </a:rPr>
              <a:t> </a:t>
            </a:r>
            <a:r>
              <a:rPr lang="en-US" sz="2400" dirty="0" err="1">
                <a:solidFill>
                  <a:srgbClr val="000000"/>
                </a:solidFill>
                <a:latin typeface="Roboto" panose="02000000000000000000" pitchFamily="2" charset="0"/>
              </a:rPr>
              <a:t>mây</a:t>
            </a:r>
            <a:r>
              <a:rPr lang="en-US" sz="2400" dirty="0">
                <a:solidFill>
                  <a:srgbClr val="000000"/>
                </a:solidFill>
                <a:latin typeface="Roboto" panose="02000000000000000000" pitchFamily="2" charset="0"/>
              </a:rPr>
              <a:t> </a:t>
            </a:r>
            <a:r>
              <a:rPr lang="en-US" sz="2400" dirty="0" err="1">
                <a:solidFill>
                  <a:srgbClr val="000000"/>
                </a:solidFill>
                <a:latin typeface="Roboto" panose="02000000000000000000" pitchFamily="2" charset="0"/>
              </a:rPr>
              <a:t>để</a:t>
            </a:r>
            <a:r>
              <a:rPr lang="en-US" sz="2400" dirty="0">
                <a:solidFill>
                  <a:srgbClr val="000000"/>
                </a:solidFill>
                <a:latin typeface="Roboto" panose="02000000000000000000" pitchFamily="2" charset="0"/>
              </a:rPr>
              <a:t> </a:t>
            </a:r>
            <a:r>
              <a:rPr lang="en-US" sz="2400" dirty="0" err="1">
                <a:solidFill>
                  <a:srgbClr val="000000"/>
                </a:solidFill>
                <a:latin typeface="Roboto" panose="02000000000000000000" pitchFamily="2" charset="0"/>
              </a:rPr>
              <a:t>xử</a:t>
            </a:r>
            <a:r>
              <a:rPr lang="en-US" sz="2400" dirty="0">
                <a:solidFill>
                  <a:srgbClr val="000000"/>
                </a:solidFill>
                <a:latin typeface="Roboto" panose="02000000000000000000" pitchFamily="2" charset="0"/>
              </a:rPr>
              <a:t> </a:t>
            </a:r>
            <a:r>
              <a:rPr lang="en-US" sz="2400" dirty="0" err="1">
                <a:solidFill>
                  <a:srgbClr val="000000"/>
                </a:solidFill>
                <a:latin typeface="Roboto" panose="02000000000000000000" pitchFamily="2" charset="0"/>
              </a:rPr>
              <a:t>lý</a:t>
            </a:r>
            <a:r>
              <a:rPr lang="en-US" sz="2400" dirty="0">
                <a:solidFill>
                  <a:srgbClr val="000000"/>
                </a:solidFill>
                <a:latin typeface="Roboto" panose="02000000000000000000" pitchFamily="2" charset="0"/>
              </a:rPr>
              <a:t> </a:t>
            </a:r>
            <a:r>
              <a:rPr lang="en-US" sz="2400" dirty="0" err="1">
                <a:solidFill>
                  <a:srgbClr val="000000"/>
                </a:solidFill>
                <a:latin typeface="Roboto" panose="02000000000000000000" pitchFamily="2" charset="0"/>
              </a:rPr>
              <a:t>dữ</a:t>
            </a:r>
            <a:r>
              <a:rPr lang="en-US" sz="2400" dirty="0">
                <a:solidFill>
                  <a:srgbClr val="000000"/>
                </a:solidFill>
                <a:latin typeface="Roboto" panose="02000000000000000000" pitchFamily="2" charset="0"/>
              </a:rPr>
              <a:t> </a:t>
            </a:r>
            <a:r>
              <a:rPr lang="en-US" sz="2400" dirty="0" err="1">
                <a:solidFill>
                  <a:srgbClr val="000000"/>
                </a:solidFill>
                <a:latin typeface="Roboto" panose="02000000000000000000" pitchFamily="2" charset="0"/>
              </a:rPr>
              <a:t>liệu</a:t>
            </a:r>
            <a:endParaRPr lang="en-US" sz="2400" dirty="0">
              <a:solidFill>
                <a:srgbClr val="000000"/>
              </a:solidFill>
              <a:latin typeface="Roboto" panose="02000000000000000000" pitchFamily="2" charset="0"/>
            </a:endParaRPr>
          </a:p>
          <a:p>
            <a:pPr algn="just">
              <a:defRPr/>
            </a:pPr>
            <a:r>
              <a:rPr lang="en-US" sz="2400" dirty="0">
                <a:solidFill>
                  <a:srgbClr val="000000"/>
                </a:solidFill>
                <a:latin typeface="Roboto" panose="02000000000000000000" pitchFamily="2" charset="0"/>
              </a:rPr>
              <a:t>. </a:t>
            </a:r>
            <a:r>
              <a:rPr lang="vi-VN" sz="2400" dirty="0">
                <a:solidFill>
                  <a:srgbClr val="000000"/>
                </a:solidFill>
                <a:latin typeface="Roboto" panose="02000000000000000000" pitchFamily="2" charset="0"/>
              </a:rPr>
              <a:t>Thực hiện một số tác vụ cục bộ và các tác vụ khác trong cơ sở hạ tầng IoT, dựa trên các hạn chế về thời gian và không gian</a:t>
            </a:r>
            <a:endParaRPr lang="en-US" sz="24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a:extLst>
              <a:ext uri="{FF2B5EF4-FFF2-40B4-BE49-F238E27FC236}">
                <a16:creationId xmlns:a16="http://schemas.microsoft.com/office/drawing/2014/main" id="{B6B48520-0049-012D-4042-7E4EA51D616B}"/>
              </a:ext>
            </a:extLst>
          </p:cNvPr>
          <p:cNvSpPr>
            <a:spLocks noGrp="1" noChangeArrowheads="1"/>
          </p:cNvSpPr>
          <p:nvPr>
            <p:ph type="title"/>
          </p:nvPr>
        </p:nvSpPr>
        <p:spPr>
          <a:xfrm>
            <a:off x="1524000" y="152400"/>
            <a:ext cx="9144000" cy="838200"/>
          </a:xfrm>
        </p:spPr>
        <p:txBody>
          <a:bodyPr anchor="ctr"/>
          <a:lstStyle/>
          <a:p>
            <a:pPr algn="ctr" eaLnBrk="1" hangingPunct="1"/>
            <a:r>
              <a:rPr lang="vi-VN" altLang="en-US" sz="4000"/>
              <a:t>Sơ đồ khối chung của một thiết bị IoT</a:t>
            </a:r>
            <a:endParaRPr lang="en-US" altLang="en-US" sz="4000"/>
          </a:p>
        </p:txBody>
      </p:sp>
      <p:cxnSp>
        <p:nvCxnSpPr>
          <p:cNvPr id="7" name="Straight Connector 6">
            <a:extLst>
              <a:ext uri="{FF2B5EF4-FFF2-40B4-BE49-F238E27FC236}">
                <a16:creationId xmlns:a16="http://schemas.microsoft.com/office/drawing/2014/main" id="{7ACB8124-021B-EC82-A70A-41381E981383}"/>
              </a:ext>
            </a:extLst>
          </p:cNvPr>
          <p:cNvCxnSpPr/>
          <p:nvPr/>
        </p:nvCxnSpPr>
        <p:spPr>
          <a:xfrm>
            <a:off x="1803400" y="1219200"/>
            <a:ext cx="8585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18436" name="object 6">
            <a:extLst>
              <a:ext uri="{FF2B5EF4-FFF2-40B4-BE49-F238E27FC236}">
                <a16:creationId xmlns:a16="http://schemas.microsoft.com/office/drawing/2014/main" id="{31E8AF24-1679-D3DB-FFC3-59F7714C6E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50688" y="1767414"/>
            <a:ext cx="7001908" cy="3578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F693777B-F911-C92B-EB6D-8E3B322356E2}"/>
              </a:ext>
            </a:extLst>
          </p:cNvPr>
          <p:cNvSpPr txBox="1"/>
          <p:nvPr/>
        </p:nvSpPr>
        <p:spPr>
          <a:xfrm>
            <a:off x="552329" y="1767414"/>
            <a:ext cx="4497972" cy="3046988"/>
          </a:xfrm>
          <a:prstGeom prst="rect">
            <a:avLst/>
          </a:prstGeom>
          <a:noFill/>
        </p:spPr>
        <p:txBody>
          <a:bodyPr wrap="square">
            <a:spAutoFit/>
          </a:bodyPr>
          <a:lstStyle/>
          <a:p>
            <a:pPr>
              <a:defRPr/>
            </a:pPr>
            <a:r>
              <a:rPr lang="en-US" sz="2400" dirty="0">
                <a:latin typeface="Tahoma" panose="020B0604030504040204" pitchFamily="34" charset="0"/>
                <a:ea typeface="Tahoma" panose="020B0604030504040204" pitchFamily="34" charset="0"/>
                <a:cs typeface="Tahoma" panose="020B0604030504040204" pitchFamily="34" charset="0"/>
              </a:rPr>
              <a:t>- </a:t>
            </a:r>
            <a:r>
              <a:rPr lang="en-US" sz="2400" dirty="0" err="1">
                <a:latin typeface="Tahoma" panose="020B0604030504040204" pitchFamily="34" charset="0"/>
                <a:ea typeface="Tahoma" panose="020B0604030504040204" pitchFamily="34" charset="0"/>
                <a:cs typeface="Tahoma" panose="020B0604030504040204" pitchFamily="34" charset="0"/>
              </a:rPr>
              <a:t>Một</a:t>
            </a:r>
            <a:r>
              <a:rPr lang="en-US" sz="2400" dirty="0">
                <a:latin typeface="Tahoma" panose="020B0604030504040204" pitchFamily="34" charset="0"/>
                <a:ea typeface="Tahoma" panose="020B0604030504040204" pitchFamily="34" charset="0"/>
                <a:cs typeface="Tahoma" panose="020B0604030504040204" pitchFamily="34" charset="0"/>
              </a:rPr>
              <a:t> </a:t>
            </a:r>
            <a:r>
              <a:rPr lang="en-US" sz="2400" dirty="0" err="1">
                <a:latin typeface="Tahoma" panose="020B0604030504040204" pitchFamily="34" charset="0"/>
                <a:ea typeface="Tahoma" panose="020B0604030504040204" pitchFamily="34" charset="0"/>
                <a:cs typeface="Tahoma" panose="020B0604030504040204" pitchFamily="34" charset="0"/>
              </a:rPr>
              <a:t>thiết</a:t>
            </a:r>
            <a:r>
              <a:rPr lang="en-US" sz="2400" dirty="0">
                <a:latin typeface="Tahoma" panose="020B0604030504040204" pitchFamily="34" charset="0"/>
                <a:ea typeface="Tahoma" panose="020B0604030504040204" pitchFamily="34" charset="0"/>
                <a:cs typeface="Tahoma" panose="020B0604030504040204" pitchFamily="34" charset="0"/>
              </a:rPr>
              <a:t> </a:t>
            </a:r>
            <a:r>
              <a:rPr lang="en-US" sz="2400" dirty="0" err="1">
                <a:latin typeface="Tahoma" panose="020B0604030504040204" pitchFamily="34" charset="0"/>
                <a:ea typeface="Tahoma" panose="020B0604030504040204" pitchFamily="34" charset="0"/>
                <a:cs typeface="Tahoma" panose="020B0604030504040204" pitchFamily="34" charset="0"/>
              </a:rPr>
              <a:t>bị</a:t>
            </a:r>
            <a:r>
              <a:rPr lang="en-US" sz="2400" dirty="0">
                <a:latin typeface="Tahoma" panose="020B0604030504040204" pitchFamily="34" charset="0"/>
                <a:ea typeface="Tahoma" panose="020B0604030504040204" pitchFamily="34" charset="0"/>
                <a:cs typeface="Tahoma" panose="020B0604030504040204" pitchFamily="34" charset="0"/>
              </a:rPr>
              <a:t> IoT </a:t>
            </a:r>
            <a:r>
              <a:rPr lang="en-US" sz="2400" dirty="0" err="1">
                <a:latin typeface="Tahoma" panose="020B0604030504040204" pitchFamily="34" charset="0"/>
                <a:ea typeface="Tahoma" panose="020B0604030504040204" pitchFamily="34" charset="0"/>
                <a:cs typeface="Tahoma" panose="020B0604030504040204" pitchFamily="34" charset="0"/>
              </a:rPr>
              <a:t>có</a:t>
            </a:r>
            <a:r>
              <a:rPr lang="en-US" sz="2400" dirty="0">
                <a:latin typeface="Tahoma" panose="020B0604030504040204" pitchFamily="34" charset="0"/>
                <a:ea typeface="Tahoma" panose="020B0604030504040204" pitchFamily="34" charset="0"/>
                <a:cs typeface="Tahoma" panose="020B0604030504040204" pitchFamily="34" charset="0"/>
              </a:rPr>
              <a:t> </a:t>
            </a:r>
            <a:r>
              <a:rPr lang="en-US" sz="2400" dirty="0" err="1">
                <a:latin typeface="Tahoma" panose="020B0604030504040204" pitchFamily="34" charset="0"/>
                <a:ea typeface="Tahoma" panose="020B0604030504040204" pitchFamily="34" charset="0"/>
                <a:cs typeface="Tahoma" panose="020B0604030504040204" pitchFamily="34" charset="0"/>
              </a:rPr>
              <a:t>thể</a:t>
            </a:r>
            <a:r>
              <a:rPr lang="en-US" sz="2400" dirty="0">
                <a:latin typeface="Tahoma" panose="020B0604030504040204" pitchFamily="34" charset="0"/>
                <a:ea typeface="Tahoma" panose="020B0604030504040204" pitchFamily="34" charset="0"/>
                <a:cs typeface="Tahoma" panose="020B0604030504040204" pitchFamily="34" charset="0"/>
              </a:rPr>
              <a:t> bao </a:t>
            </a:r>
            <a:r>
              <a:rPr lang="en-US" sz="2400" dirty="0" err="1">
                <a:latin typeface="Tahoma" panose="020B0604030504040204" pitchFamily="34" charset="0"/>
                <a:ea typeface="Tahoma" panose="020B0604030504040204" pitchFamily="34" charset="0"/>
                <a:cs typeface="Tahoma" panose="020B0604030504040204" pitchFamily="34" charset="0"/>
              </a:rPr>
              <a:t>gồm</a:t>
            </a:r>
            <a:r>
              <a:rPr lang="en-US" sz="2400" dirty="0">
                <a:latin typeface="Tahoma" panose="020B0604030504040204" pitchFamily="34" charset="0"/>
                <a:ea typeface="Tahoma" panose="020B0604030504040204" pitchFamily="34" charset="0"/>
                <a:cs typeface="Tahoma" panose="020B0604030504040204" pitchFamily="34" charset="0"/>
              </a:rPr>
              <a:t> </a:t>
            </a:r>
            <a:r>
              <a:rPr lang="en-US" sz="2400" dirty="0" err="1">
                <a:latin typeface="Tahoma" panose="020B0604030504040204" pitchFamily="34" charset="0"/>
                <a:ea typeface="Tahoma" panose="020B0604030504040204" pitchFamily="34" charset="0"/>
                <a:cs typeface="Tahoma" panose="020B0604030504040204" pitchFamily="34" charset="0"/>
              </a:rPr>
              <a:t>một</a:t>
            </a:r>
            <a:r>
              <a:rPr lang="en-US" sz="2400" dirty="0">
                <a:latin typeface="Tahoma" panose="020B0604030504040204" pitchFamily="34" charset="0"/>
                <a:ea typeface="Tahoma" panose="020B0604030504040204" pitchFamily="34" charset="0"/>
                <a:cs typeface="Tahoma" panose="020B0604030504040204" pitchFamily="34" charset="0"/>
              </a:rPr>
              <a:t> </a:t>
            </a:r>
            <a:r>
              <a:rPr lang="en-US" sz="2400" dirty="0" err="1">
                <a:latin typeface="Tahoma" panose="020B0604030504040204" pitchFamily="34" charset="0"/>
                <a:ea typeface="Tahoma" panose="020B0604030504040204" pitchFamily="34" charset="0"/>
                <a:cs typeface="Tahoma" panose="020B0604030504040204" pitchFamily="34" charset="0"/>
              </a:rPr>
              <a:t>số</a:t>
            </a:r>
            <a:r>
              <a:rPr lang="en-US" sz="2400" dirty="0">
                <a:latin typeface="Tahoma" panose="020B0604030504040204" pitchFamily="34" charset="0"/>
                <a:ea typeface="Tahoma" panose="020B0604030504040204" pitchFamily="34" charset="0"/>
                <a:cs typeface="Tahoma" panose="020B0604030504040204" pitchFamily="34" charset="0"/>
              </a:rPr>
              <a:t> </a:t>
            </a:r>
            <a:r>
              <a:rPr lang="en-US" sz="2400" dirty="0" err="1">
                <a:latin typeface="Tahoma" panose="020B0604030504040204" pitchFamily="34" charset="0"/>
                <a:ea typeface="Tahoma" panose="020B0604030504040204" pitchFamily="34" charset="0"/>
                <a:cs typeface="Tahoma" panose="020B0604030504040204" pitchFamily="34" charset="0"/>
              </a:rPr>
              <a:t>giao</a:t>
            </a:r>
            <a:r>
              <a:rPr lang="en-US" sz="2400" dirty="0">
                <a:latin typeface="Tahoma" panose="020B0604030504040204" pitchFamily="34" charset="0"/>
                <a:ea typeface="Tahoma" panose="020B0604030504040204" pitchFamily="34" charset="0"/>
                <a:cs typeface="Tahoma" panose="020B0604030504040204" pitchFamily="34" charset="0"/>
              </a:rPr>
              <a:t> </a:t>
            </a:r>
            <a:r>
              <a:rPr lang="en-US" sz="2400" dirty="0" err="1">
                <a:latin typeface="Tahoma" panose="020B0604030504040204" pitchFamily="34" charset="0"/>
                <a:ea typeface="Tahoma" panose="020B0604030504040204" pitchFamily="34" charset="0"/>
                <a:cs typeface="Tahoma" panose="020B0604030504040204" pitchFamily="34" charset="0"/>
              </a:rPr>
              <a:t>diện</a:t>
            </a:r>
            <a:r>
              <a:rPr lang="en-US" sz="2400" dirty="0">
                <a:latin typeface="Tahoma" panose="020B0604030504040204" pitchFamily="34" charset="0"/>
                <a:ea typeface="Tahoma" panose="020B0604030504040204" pitchFamily="34" charset="0"/>
                <a:cs typeface="Tahoma" panose="020B0604030504040204" pitchFamily="34" charset="0"/>
              </a:rPr>
              <a:t> </a:t>
            </a:r>
            <a:r>
              <a:rPr lang="en-US" sz="2400" dirty="0" err="1">
                <a:latin typeface="Tahoma" panose="020B0604030504040204" pitchFamily="34" charset="0"/>
                <a:ea typeface="Tahoma" panose="020B0604030504040204" pitchFamily="34" charset="0"/>
                <a:cs typeface="Tahoma" panose="020B0604030504040204" pitchFamily="34" charset="0"/>
              </a:rPr>
              <a:t>để</a:t>
            </a:r>
            <a:r>
              <a:rPr lang="en-US" sz="2400" dirty="0">
                <a:latin typeface="Tahoma" panose="020B0604030504040204" pitchFamily="34" charset="0"/>
                <a:ea typeface="Tahoma" panose="020B0604030504040204" pitchFamily="34" charset="0"/>
                <a:cs typeface="Tahoma" panose="020B0604030504040204" pitchFamily="34" charset="0"/>
              </a:rPr>
              <a:t> </a:t>
            </a:r>
            <a:r>
              <a:rPr lang="en-US" sz="2400" dirty="0" err="1">
                <a:latin typeface="Tahoma" panose="020B0604030504040204" pitchFamily="34" charset="0"/>
                <a:ea typeface="Tahoma" panose="020B0604030504040204" pitchFamily="34" charset="0"/>
                <a:cs typeface="Tahoma" panose="020B0604030504040204" pitchFamily="34" charset="0"/>
              </a:rPr>
              <a:t>kết</a:t>
            </a:r>
            <a:r>
              <a:rPr lang="en-US" sz="2400" dirty="0">
                <a:latin typeface="Tahoma" panose="020B0604030504040204" pitchFamily="34" charset="0"/>
                <a:ea typeface="Tahoma" panose="020B0604030504040204" pitchFamily="34" charset="0"/>
                <a:cs typeface="Tahoma" panose="020B0604030504040204" pitchFamily="34" charset="0"/>
              </a:rPr>
              <a:t> </a:t>
            </a:r>
            <a:r>
              <a:rPr lang="en-US" sz="2400" dirty="0" err="1">
                <a:latin typeface="Tahoma" panose="020B0604030504040204" pitchFamily="34" charset="0"/>
                <a:ea typeface="Tahoma" panose="020B0604030504040204" pitchFamily="34" charset="0"/>
                <a:cs typeface="Tahoma" panose="020B0604030504040204" pitchFamily="34" charset="0"/>
              </a:rPr>
              <a:t>nối</a:t>
            </a:r>
            <a:r>
              <a:rPr lang="en-US" sz="2400" dirty="0">
                <a:latin typeface="Tahoma" panose="020B0604030504040204" pitchFamily="34" charset="0"/>
                <a:ea typeface="Tahoma" panose="020B0604030504040204" pitchFamily="34" charset="0"/>
                <a:cs typeface="Tahoma" panose="020B0604030504040204" pitchFamily="34" charset="0"/>
              </a:rPr>
              <a:t> </a:t>
            </a:r>
            <a:r>
              <a:rPr lang="en-US" sz="2400" dirty="0" err="1">
                <a:latin typeface="Tahoma" panose="020B0604030504040204" pitchFamily="34" charset="0"/>
                <a:ea typeface="Tahoma" panose="020B0604030504040204" pitchFamily="34" charset="0"/>
                <a:cs typeface="Tahoma" panose="020B0604030504040204" pitchFamily="34" charset="0"/>
              </a:rPr>
              <a:t>với</a:t>
            </a:r>
            <a:r>
              <a:rPr lang="en-US" sz="2400" dirty="0">
                <a:latin typeface="Tahoma" panose="020B0604030504040204" pitchFamily="34" charset="0"/>
                <a:ea typeface="Tahoma" panose="020B0604030504040204" pitchFamily="34" charset="0"/>
                <a:cs typeface="Tahoma" panose="020B0604030504040204" pitchFamily="34" charset="0"/>
              </a:rPr>
              <a:t> </a:t>
            </a:r>
            <a:r>
              <a:rPr lang="en-US" sz="2400" dirty="0" err="1">
                <a:latin typeface="Tahoma" panose="020B0604030504040204" pitchFamily="34" charset="0"/>
                <a:ea typeface="Tahoma" panose="020B0604030504040204" pitchFamily="34" charset="0"/>
                <a:cs typeface="Tahoma" panose="020B0604030504040204" pitchFamily="34" charset="0"/>
              </a:rPr>
              <a:t>các</a:t>
            </a:r>
            <a:r>
              <a:rPr lang="en-US" sz="2400" dirty="0">
                <a:latin typeface="Tahoma" panose="020B0604030504040204" pitchFamily="34" charset="0"/>
                <a:ea typeface="Tahoma" panose="020B0604030504040204" pitchFamily="34" charset="0"/>
                <a:cs typeface="Tahoma" panose="020B0604030504040204" pitchFamily="34" charset="0"/>
              </a:rPr>
              <a:t> </a:t>
            </a:r>
            <a:r>
              <a:rPr lang="en-US" sz="2400" dirty="0" err="1">
                <a:latin typeface="Tahoma" panose="020B0604030504040204" pitchFamily="34" charset="0"/>
                <a:ea typeface="Tahoma" panose="020B0604030504040204" pitchFamily="34" charset="0"/>
                <a:cs typeface="Tahoma" panose="020B0604030504040204" pitchFamily="34" charset="0"/>
              </a:rPr>
              <a:t>thiết</a:t>
            </a:r>
            <a:r>
              <a:rPr lang="en-US" sz="2400" dirty="0">
                <a:latin typeface="Tahoma" panose="020B0604030504040204" pitchFamily="34" charset="0"/>
                <a:ea typeface="Tahoma" panose="020B0604030504040204" pitchFamily="34" charset="0"/>
                <a:cs typeface="Tahoma" panose="020B0604030504040204" pitchFamily="34" charset="0"/>
              </a:rPr>
              <a:t> </a:t>
            </a:r>
            <a:r>
              <a:rPr lang="en-US" sz="2400" dirty="0" err="1">
                <a:latin typeface="Tahoma" panose="020B0604030504040204" pitchFamily="34" charset="0"/>
                <a:ea typeface="Tahoma" panose="020B0604030504040204" pitchFamily="34" charset="0"/>
                <a:cs typeface="Tahoma" panose="020B0604030504040204" pitchFamily="34" charset="0"/>
              </a:rPr>
              <a:t>bị</a:t>
            </a:r>
            <a:r>
              <a:rPr lang="en-US" sz="2400" dirty="0">
                <a:latin typeface="Tahoma" panose="020B0604030504040204" pitchFamily="34" charset="0"/>
                <a:ea typeface="Tahoma" panose="020B0604030504040204" pitchFamily="34" charset="0"/>
                <a:cs typeface="Tahoma" panose="020B0604030504040204" pitchFamily="34" charset="0"/>
              </a:rPr>
              <a:t> </a:t>
            </a:r>
            <a:r>
              <a:rPr lang="en-US" sz="2400" dirty="0" err="1">
                <a:latin typeface="Tahoma" panose="020B0604030504040204" pitchFamily="34" charset="0"/>
                <a:ea typeface="Tahoma" panose="020B0604030504040204" pitchFamily="34" charset="0"/>
                <a:cs typeface="Tahoma" panose="020B0604030504040204" pitchFamily="34" charset="0"/>
              </a:rPr>
              <a:t>khác</a:t>
            </a:r>
            <a:r>
              <a:rPr lang="en-US" sz="2400" dirty="0">
                <a:latin typeface="Tahoma" panose="020B0604030504040204" pitchFamily="34" charset="0"/>
                <a:ea typeface="Tahoma" panose="020B0604030504040204" pitchFamily="34" charset="0"/>
                <a:cs typeface="Tahoma" panose="020B0604030504040204" pitchFamily="34" charset="0"/>
              </a:rPr>
              <a:t>, </a:t>
            </a:r>
            <a:r>
              <a:rPr lang="en-US" sz="2400" dirty="0" err="1">
                <a:latin typeface="Tahoma" panose="020B0604030504040204" pitchFamily="34" charset="0"/>
                <a:ea typeface="Tahoma" panose="020B0604030504040204" pitchFamily="34" charset="0"/>
                <a:cs typeface="Tahoma" panose="020B0604030504040204" pitchFamily="34" charset="0"/>
              </a:rPr>
              <a:t>cả</a:t>
            </a:r>
            <a:r>
              <a:rPr lang="en-US" sz="2400" dirty="0">
                <a:latin typeface="Tahoma" panose="020B0604030504040204" pitchFamily="34" charset="0"/>
                <a:ea typeface="Tahoma" panose="020B0604030504040204" pitchFamily="34" charset="0"/>
                <a:cs typeface="Tahoma" panose="020B0604030504040204" pitchFamily="34" charset="0"/>
              </a:rPr>
              <a:t> </a:t>
            </a:r>
            <a:r>
              <a:rPr lang="en-US" sz="2400" dirty="0" err="1">
                <a:latin typeface="Tahoma" panose="020B0604030504040204" pitchFamily="34" charset="0"/>
                <a:ea typeface="Tahoma" panose="020B0604030504040204" pitchFamily="34" charset="0"/>
                <a:cs typeface="Tahoma" panose="020B0604030504040204" pitchFamily="34" charset="0"/>
              </a:rPr>
              <a:t>có</a:t>
            </a:r>
            <a:r>
              <a:rPr lang="en-US" sz="2400" dirty="0">
                <a:latin typeface="Tahoma" panose="020B0604030504040204" pitchFamily="34" charset="0"/>
                <a:ea typeface="Tahoma" panose="020B0604030504040204" pitchFamily="34" charset="0"/>
                <a:cs typeface="Tahoma" panose="020B0604030504040204" pitchFamily="34" charset="0"/>
              </a:rPr>
              <a:t> </a:t>
            </a:r>
            <a:r>
              <a:rPr lang="en-US" sz="2400" dirty="0" err="1">
                <a:latin typeface="Tahoma" panose="020B0604030504040204" pitchFamily="34" charset="0"/>
                <a:ea typeface="Tahoma" panose="020B0604030504040204" pitchFamily="34" charset="0"/>
                <a:cs typeface="Tahoma" panose="020B0604030504040204" pitchFamily="34" charset="0"/>
              </a:rPr>
              <a:t>dây</a:t>
            </a:r>
            <a:r>
              <a:rPr lang="en-US" sz="2400" dirty="0">
                <a:latin typeface="Tahoma" panose="020B0604030504040204" pitchFamily="34" charset="0"/>
                <a:ea typeface="Tahoma" panose="020B0604030504040204" pitchFamily="34" charset="0"/>
                <a:cs typeface="Tahoma" panose="020B0604030504040204" pitchFamily="34" charset="0"/>
              </a:rPr>
              <a:t> </a:t>
            </a:r>
            <a:r>
              <a:rPr lang="en-US" sz="2400" dirty="0" err="1">
                <a:latin typeface="Tahoma" panose="020B0604030504040204" pitchFamily="34" charset="0"/>
                <a:ea typeface="Tahoma" panose="020B0604030504040204" pitchFamily="34" charset="0"/>
                <a:cs typeface="Tahoma" panose="020B0604030504040204" pitchFamily="34" charset="0"/>
              </a:rPr>
              <a:t>và</a:t>
            </a:r>
            <a:r>
              <a:rPr lang="en-US" sz="2400" dirty="0">
                <a:latin typeface="Tahoma" panose="020B0604030504040204" pitchFamily="34" charset="0"/>
                <a:ea typeface="Tahoma" panose="020B0604030504040204" pitchFamily="34" charset="0"/>
                <a:cs typeface="Tahoma" panose="020B0604030504040204" pitchFamily="34" charset="0"/>
              </a:rPr>
              <a:t> </a:t>
            </a:r>
            <a:r>
              <a:rPr lang="en-US" sz="2400" dirty="0" err="1">
                <a:latin typeface="Tahoma" panose="020B0604030504040204" pitchFamily="34" charset="0"/>
                <a:ea typeface="Tahoma" panose="020B0604030504040204" pitchFamily="34" charset="0"/>
                <a:cs typeface="Tahoma" panose="020B0604030504040204" pitchFamily="34" charset="0"/>
              </a:rPr>
              <a:t>không</a:t>
            </a:r>
            <a:r>
              <a:rPr lang="en-US" sz="2400" dirty="0">
                <a:latin typeface="Tahoma" panose="020B0604030504040204" pitchFamily="34" charset="0"/>
                <a:ea typeface="Tahoma" panose="020B0604030504040204" pitchFamily="34" charset="0"/>
                <a:cs typeface="Tahoma" panose="020B0604030504040204" pitchFamily="34" charset="0"/>
              </a:rPr>
              <a:t> </a:t>
            </a:r>
            <a:r>
              <a:rPr lang="en-US" sz="2400" dirty="0" err="1">
                <a:latin typeface="Tahoma" panose="020B0604030504040204" pitchFamily="34" charset="0"/>
                <a:ea typeface="Tahoma" panose="020B0604030504040204" pitchFamily="34" charset="0"/>
                <a:cs typeface="Tahoma" panose="020B0604030504040204" pitchFamily="34" charset="0"/>
              </a:rPr>
              <a:t>dây</a:t>
            </a:r>
            <a:endParaRPr lang="en-US" sz="2400" dirty="0">
              <a:latin typeface="Tahoma" panose="020B0604030504040204" pitchFamily="34" charset="0"/>
              <a:ea typeface="Tahoma" panose="020B0604030504040204" pitchFamily="34" charset="0"/>
              <a:cs typeface="Tahoma" panose="020B0604030504040204" pitchFamily="34" charset="0"/>
            </a:endParaRPr>
          </a:p>
          <a:p>
            <a:pPr marL="342900" indent="-342900">
              <a:buFontTx/>
              <a:buChar char="-"/>
              <a:defRPr/>
            </a:pPr>
            <a:r>
              <a:rPr lang="vi-VN" sz="2400" dirty="0">
                <a:solidFill>
                  <a:srgbClr val="000000"/>
                </a:solidFill>
                <a:latin typeface="Times New Roman" panose="02020603050405020304" pitchFamily="18" charset="0"/>
                <a:cs typeface="Times New Roman" panose="02020603050405020304" pitchFamily="18" charset="0"/>
              </a:rPr>
              <a:t>Giao diện I / O cho cảm biến </a:t>
            </a:r>
            <a:endParaRPr lang="en-US" sz="2400" dirty="0">
              <a:solidFill>
                <a:srgbClr val="000000"/>
              </a:solidFill>
              <a:latin typeface="Times New Roman" panose="02020603050405020304" pitchFamily="18" charset="0"/>
              <a:cs typeface="Times New Roman" panose="02020603050405020304" pitchFamily="18" charset="0"/>
            </a:endParaRPr>
          </a:p>
          <a:p>
            <a:pPr marL="342900" indent="-342900">
              <a:buFontTx/>
              <a:buChar char="-"/>
              <a:defRPr/>
            </a:pPr>
            <a:r>
              <a:rPr lang="vi-VN" sz="2400" dirty="0">
                <a:solidFill>
                  <a:srgbClr val="000000"/>
                </a:solidFill>
                <a:latin typeface="Times New Roman" panose="02020603050405020304" pitchFamily="18" charset="0"/>
                <a:cs typeface="Times New Roman" panose="02020603050405020304" pitchFamily="18" charset="0"/>
              </a:rPr>
              <a:t>Giao diện kết nối Internet </a:t>
            </a:r>
            <a:endParaRPr lang="en-US" sz="2400" dirty="0">
              <a:solidFill>
                <a:srgbClr val="000000"/>
              </a:solidFill>
              <a:latin typeface="Times New Roman" panose="02020603050405020304" pitchFamily="18" charset="0"/>
              <a:cs typeface="Times New Roman" panose="02020603050405020304" pitchFamily="18" charset="0"/>
            </a:endParaRPr>
          </a:p>
          <a:p>
            <a:pPr marL="342900" indent="-342900">
              <a:buFontTx/>
              <a:buChar char="-"/>
              <a:defRPr/>
            </a:pPr>
            <a:r>
              <a:rPr lang="vi-VN" sz="2400" dirty="0">
                <a:solidFill>
                  <a:srgbClr val="000000"/>
                </a:solidFill>
                <a:latin typeface="Times New Roman" panose="02020603050405020304" pitchFamily="18" charset="0"/>
                <a:cs typeface="Times New Roman" panose="02020603050405020304" pitchFamily="18" charset="0"/>
              </a:rPr>
              <a:t>Bộ nhớ và giao diện lưu trữ </a:t>
            </a:r>
            <a:endParaRPr lang="en-US" sz="2400" dirty="0">
              <a:solidFill>
                <a:srgbClr val="000000"/>
              </a:solidFill>
              <a:latin typeface="Times New Roman" panose="02020603050405020304" pitchFamily="18" charset="0"/>
              <a:cs typeface="Times New Roman" panose="02020603050405020304" pitchFamily="18" charset="0"/>
            </a:endParaRPr>
          </a:p>
          <a:p>
            <a:pPr marL="342900" indent="-342900">
              <a:buFontTx/>
              <a:buChar char="-"/>
              <a:defRPr/>
            </a:pPr>
            <a:r>
              <a:rPr lang="vi-VN" sz="2400" dirty="0">
                <a:solidFill>
                  <a:srgbClr val="000000"/>
                </a:solidFill>
                <a:latin typeface="Times New Roman" panose="02020603050405020304" pitchFamily="18" charset="0"/>
                <a:cs typeface="Times New Roman" panose="02020603050405020304" pitchFamily="18" charset="0"/>
              </a:rPr>
              <a:t>Giao diện âm thanh / video.</a:t>
            </a:r>
            <a:endParaRPr lang="en-US" sz="24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945F5F13-01E0-7E3B-7612-DA7B0176EAAD}"/>
              </a:ext>
            </a:extLst>
          </p:cNvPr>
          <p:cNvSpPr>
            <a:spLocks noGrp="1" noChangeArrowheads="1"/>
          </p:cNvSpPr>
          <p:nvPr>
            <p:ph type="title"/>
          </p:nvPr>
        </p:nvSpPr>
        <p:spPr>
          <a:xfrm>
            <a:off x="1524000" y="152400"/>
            <a:ext cx="9144000" cy="838200"/>
          </a:xfrm>
        </p:spPr>
        <p:txBody>
          <a:bodyPr anchor="ctr"/>
          <a:lstStyle/>
          <a:p>
            <a:pPr algn="ctr" eaLnBrk="1" hangingPunct="1">
              <a:defRPr/>
            </a:pPr>
            <a:r>
              <a:rPr lang="en-US" sz="4000" spc="-5" dirty="0"/>
              <a:t>IoT</a:t>
            </a:r>
            <a:r>
              <a:rPr lang="en-US" sz="4000" spc="-55" dirty="0"/>
              <a:t> </a:t>
            </a:r>
            <a:r>
              <a:rPr lang="en-US" sz="4000" spc="-5" dirty="0"/>
              <a:t>Protocols</a:t>
            </a:r>
            <a:endParaRPr lang="en-US" altLang="en-US" sz="4000" dirty="0"/>
          </a:p>
        </p:txBody>
      </p:sp>
      <p:cxnSp>
        <p:nvCxnSpPr>
          <p:cNvPr id="7" name="Straight Connector 6">
            <a:extLst>
              <a:ext uri="{FF2B5EF4-FFF2-40B4-BE49-F238E27FC236}">
                <a16:creationId xmlns:a16="http://schemas.microsoft.com/office/drawing/2014/main" id="{49D4B159-BB32-E8E0-721B-816770323FD9}"/>
              </a:ext>
            </a:extLst>
          </p:cNvPr>
          <p:cNvCxnSpPr/>
          <p:nvPr/>
        </p:nvCxnSpPr>
        <p:spPr>
          <a:xfrm>
            <a:off x="1803400" y="1219200"/>
            <a:ext cx="8585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19460" name="Picture 1">
            <a:extLst>
              <a:ext uri="{FF2B5EF4-FFF2-40B4-BE49-F238E27FC236}">
                <a16:creationId xmlns:a16="http://schemas.microsoft.com/office/drawing/2014/main" id="{1D7A013B-1399-EF2C-28DB-9D8EE8870D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45176" y="1295400"/>
            <a:ext cx="4822825" cy="548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1" name="Picture 2">
            <a:extLst>
              <a:ext uri="{FF2B5EF4-FFF2-40B4-BE49-F238E27FC236}">
                <a16:creationId xmlns:a16="http://schemas.microsoft.com/office/drawing/2014/main" id="{27033DB0-C24E-830B-E8C7-73677C54F4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7901" y="1143000"/>
            <a:ext cx="4191001"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FBC3528F-F450-AE6A-DFC6-DA151F97AA05}"/>
              </a:ext>
            </a:extLst>
          </p:cNvPr>
          <p:cNvSpPr>
            <a:spLocks noGrp="1" noChangeArrowheads="1"/>
          </p:cNvSpPr>
          <p:nvPr>
            <p:ph type="title"/>
          </p:nvPr>
        </p:nvSpPr>
        <p:spPr>
          <a:xfrm>
            <a:off x="1524000" y="152400"/>
            <a:ext cx="9144000" cy="838200"/>
          </a:xfrm>
        </p:spPr>
        <p:txBody>
          <a:bodyPr anchor="ctr"/>
          <a:lstStyle/>
          <a:p>
            <a:pPr algn="ctr" eaLnBrk="1" hangingPunct="1">
              <a:defRPr/>
            </a:pPr>
            <a:r>
              <a:rPr lang="en-US" sz="4000" spc="-5" dirty="0" err="1"/>
              <a:t>Thiết</a:t>
            </a:r>
            <a:r>
              <a:rPr lang="en-US" sz="4000" spc="-5" dirty="0"/>
              <a:t> </a:t>
            </a:r>
            <a:r>
              <a:rPr lang="en-US" sz="4000" spc="-5" dirty="0" err="1"/>
              <a:t>kế</a:t>
            </a:r>
            <a:r>
              <a:rPr lang="en-US" sz="4000" spc="-5" dirty="0"/>
              <a:t> logic </a:t>
            </a:r>
            <a:r>
              <a:rPr lang="en-US" sz="4000" spc="-5" dirty="0" err="1"/>
              <a:t>của</a:t>
            </a:r>
            <a:r>
              <a:rPr lang="en-US" sz="4000" spc="-5" dirty="0"/>
              <a:t> IoT</a:t>
            </a:r>
            <a:endParaRPr lang="en-US" altLang="en-US" sz="4000" spc="-5" dirty="0"/>
          </a:p>
        </p:txBody>
      </p:sp>
      <p:cxnSp>
        <p:nvCxnSpPr>
          <p:cNvPr id="7" name="Straight Connector 6">
            <a:extLst>
              <a:ext uri="{FF2B5EF4-FFF2-40B4-BE49-F238E27FC236}">
                <a16:creationId xmlns:a16="http://schemas.microsoft.com/office/drawing/2014/main" id="{BD9A4958-1492-2151-19D0-365013BDA83F}"/>
              </a:ext>
            </a:extLst>
          </p:cNvPr>
          <p:cNvCxnSpPr/>
          <p:nvPr/>
        </p:nvCxnSpPr>
        <p:spPr>
          <a:xfrm>
            <a:off x="1803400" y="1219200"/>
            <a:ext cx="8585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20484" name="Picture 1">
            <a:extLst>
              <a:ext uri="{FF2B5EF4-FFF2-40B4-BE49-F238E27FC236}">
                <a16:creationId xmlns:a16="http://schemas.microsoft.com/office/drawing/2014/main" id="{097EB018-8B36-FE06-6656-E98738F949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30704" y="1362873"/>
            <a:ext cx="5590735" cy="5181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5" name="TextBox 5">
            <a:extLst>
              <a:ext uri="{FF2B5EF4-FFF2-40B4-BE49-F238E27FC236}">
                <a16:creationId xmlns:a16="http://schemas.microsoft.com/office/drawing/2014/main" id="{7B3CFBC3-EC47-0094-F8D4-90DF7454E31F}"/>
              </a:ext>
            </a:extLst>
          </p:cNvPr>
          <p:cNvSpPr txBox="1">
            <a:spLocks noChangeArrowheads="1"/>
          </p:cNvSpPr>
          <p:nvPr/>
        </p:nvSpPr>
        <p:spPr bwMode="auto">
          <a:xfrm>
            <a:off x="1676400" y="1506538"/>
            <a:ext cx="3733800" cy="4894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110000"/>
              <a:buFont typeface="Wingdings" panose="05000000000000000000" pitchFamily="2" charset="2"/>
              <a:buBlip>
                <a:blip r:embed="rId3"/>
              </a:buBlip>
              <a:defRPr sz="3200">
                <a:solidFill>
                  <a:schemeClr val="tx1"/>
                </a:solidFill>
                <a:latin typeface="Tahoma" panose="020B0604030504040204" pitchFamily="34" charset="0"/>
              </a:defRPr>
            </a:lvl1pPr>
            <a:lvl2pPr marL="742950" indent="-285750">
              <a:spcBef>
                <a:spcPct val="20000"/>
              </a:spcBef>
              <a:buClr>
                <a:schemeClr val="tx1"/>
              </a:buClr>
              <a:buSzPct val="6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hlink"/>
              </a:buClr>
              <a:buSzPct val="95000"/>
              <a:buFont typeface="Wingdings" panose="05000000000000000000" pitchFamily="2" charset="2"/>
              <a:buChar char="w"/>
              <a:defRPr sz="2400">
                <a:solidFill>
                  <a:schemeClr val="tx1"/>
                </a:solidFill>
                <a:latin typeface="Tahoma" panose="020B0604030504040204" pitchFamily="34" charset="0"/>
              </a:defRPr>
            </a:lvl3pPr>
            <a:lvl4pPr marL="1600200" indent="-228600">
              <a:spcBef>
                <a:spcPct val="20000"/>
              </a:spcBef>
              <a:buClr>
                <a:schemeClr val="tx1"/>
              </a:buClr>
              <a:buSzPct val="6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9pPr>
          </a:lstStyle>
          <a:p>
            <a:pPr algn="just">
              <a:spcBef>
                <a:spcPct val="0"/>
              </a:spcBef>
              <a:buClrTx/>
              <a:buSzTx/>
              <a:buFontTx/>
              <a:buNone/>
            </a:pPr>
            <a:r>
              <a:rPr lang="en-US" altLang="en-US" sz="2400" dirty="0"/>
              <a:t>- </a:t>
            </a:r>
            <a:r>
              <a:rPr lang="vi-VN" altLang="en-US" sz="2400" dirty="0"/>
              <a:t>Thiết kế logic của một hệ thống IoT đề cập đến một biểu diễn trừu tượng của các thực thể và quy trình mà không đi sâu vào các chi tiết cụ thể cấp thấp của việc triển khai.</a:t>
            </a:r>
          </a:p>
          <a:p>
            <a:pPr algn="just">
              <a:spcBef>
                <a:spcPct val="0"/>
              </a:spcBef>
              <a:buClrTx/>
              <a:buSzTx/>
              <a:buFontTx/>
              <a:buNone/>
            </a:pPr>
            <a:r>
              <a:rPr lang="en-US" altLang="en-US" sz="2400" dirty="0"/>
              <a:t>- </a:t>
            </a:r>
            <a:r>
              <a:rPr lang="vi-VN" altLang="en-US" sz="2400" dirty="0"/>
              <a:t>Hệ thống IoT bao gồm một số khối chức năng cung cấp cho hệ thống các khả năng nhận dạng, cảm biến, hành động, giao tiếp và quản lý.</a:t>
            </a:r>
            <a:endParaRPr lang="en-US" altLang="en-US" sz="240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DAE620A0-D558-37E7-025E-ADA2281D86A9}"/>
              </a:ext>
            </a:extLst>
          </p:cNvPr>
          <p:cNvSpPr>
            <a:spLocks noGrp="1" noChangeArrowheads="1"/>
          </p:cNvSpPr>
          <p:nvPr>
            <p:ph type="title"/>
          </p:nvPr>
        </p:nvSpPr>
        <p:spPr>
          <a:xfrm>
            <a:off x="1524000" y="152400"/>
            <a:ext cx="9144000" cy="838200"/>
          </a:xfrm>
        </p:spPr>
        <p:txBody>
          <a:bodyPr anchor="ctr">
            <a:normAutofit fontScale="90000"/>
          </a:bodyPr>
          <a:lstStyle/>
          <a:p>
            <a:pPr algn="ctr" eaLnBrk="1" hangingPunct="1">
              <a:defRPr/>
            </a:pPr>
            <a:r>
              <a:rPr lang="en-US" sz="4000" spc="-5" dirty="0" err="1"/>
              <a:t>Mô</a:t>
            </a:r>
            <a:r>
              <a:rPr lang="en-US" sz="4000" spc="-5" dirty="0"/>
              <a:t> </a:t>
            </a:r>
            <a:r>
              <a:rPr lang="en-US" sz="4000" spc="-5" dirty="0" err="1"/>
              <a:t>hình</a:t>
            </a:r>
            <a:r>
              <a:rPr lang="en-US" sz="4000" spc="-5" dirty="0"/>
              <a:t> </a:t>
            </a:r>
            <a:r>
              <a:rPr lang="en-US" sz="4000" spc="-5" dirty="0" err="1"/>
              <a:t>giao</a:t>
            </a:r>
            <a:r>
              <a:rPr lang="en-US" sz="4000" spc="-5" dirty="0"/>
              <a:t> </a:t>
            </a:r>
            <a:r>
              <a:rPr lang="en-US" sz="4000" spc="-5" dirty="0" err="1"/>
              <a:t>tiếp</a:t>
            </a:r>
            <a:r>
              <a:rPr lang="en-US" sz="4000" spc="-5" dirty="0"/>
              <a:t>: Request-Response</a:t>
            </a:r>
            <a:endParaRPr lang="en-US" altLang="en-US" sz="4000" spc="-5" dirty="0"/>
          </a:p>
        </p:txBody>
      </p:sp>
      <p:cxnSp>
        <p:nvCxnSpPr>
          <p:cNvPr id="7" name="Straight Connector 6">
            <a:extLst>
              <a:ext uri="{FF2B5EF4-FFF2-40B4-BE49-F238E27FC236}">
                <a16:creationId xmlns:a16="http://schemas.microsoft.com/office/drawing/2014/main" id="{02FF8AD2-661C-F80A-C721-A53F3E013D5D}"/>
              </a:ext>
            </a:extLst>
          </p:cNvPr>
          <p:cNvCxnSpPr/>
          <p:nvPr/>
        </p:nvCxnSpPr>
        <p:spPr>
          <a:xfrm>
            <a:off x="1803400" y="1219200"/>
            <a:ext cx="8585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21508" name="Picture 1">
            <a:extLst>
              <a:ext uri="{FF2B5EF4-FFF2-40B4-BE49-F238E27FC236}">
                <a16:creationId xmlns:a16="http://schemas.microsoft.com/office/drawing/2014/main" id="{D69965BB-BB5E-873A-3AB5-8A398FA51A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2200" y="1219200"/>
            <a:ext cx="7645400" cy="2884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09" name="TextBox 5">
            <a:extLst>
              <a:ext uri="{FF2B5EF4-FFF2-40B4-BE49-F238E27FC236}">
                <a16:creationId xmlns:a16="http://schemas.microsoft.com/office/drawing/2014/main" id="{6B3D141C-FA04-9D52-0CFD-F408C04151E8}"/>
              </a:ext>
            </a:extLst>
          </p:cNvPr>
          <p:cNvSpPr txBox="1">
            <a:spLocks noChangeArrowheads="1"/>
          </p:cNvSpPr>
          <p:nvPr/>
        </p:nvSpPr>
        <p:spPr bwMode="auto">
          <a:xfrm>
            <a:off x="1905000" y="4103688"/>
            <a:ext cx="8585200" cy="2678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lr>
                <a:schemeClr val="hlink"/>
              </a:buClr>
              <a:buSzPct val="110000"/>
              <a:buFont typeface="Wingdings" panose="05000000000000000000" pitchFamily="2" charset="2"/>
              <a:buBlip>
                <a:blip r:embed="rId3"/>
              </a:buBlip>
              <a:defRPr sz="3200">
                <a:solidFill>
                  <a:schemeClr val="tx1"/>
                </a:solidFill>
                <a:latin typeface="Tahoma" panose="020B0604030504040204" pitchFamily="34" charset="0"/>
              </a:defRPr>
            </a:lvl1pPr>
            <a:lvl2pPr marL="742950" indent="-285750">
              <a:spcBef>
                <a:spcPct val="20000"/>
              </a:spcBef>
              <a:buClr>
                <a:schemeClr val="tx1"/>
              </a:buClr>
              <a:buSzPct val="6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hlink"/>
              </a:buClr>
              <a:buSzPct val="95000"/>
              <a:buFont typeface="Wingdings" panose="05000000000000000000" pitchFamily="2" charset="2"/>
              <a:buChar char="w"/>
              <a:defRPr sz="2400">
                <a:solidFill>
                  <a:schemeClr val="tx1"/>
                </a:solidFill>
                <a:latin typeface="Tahoma" panose="020B0604030504040204" pitchFamily="34" charset="0"/>
              </a:defRPr>
            </a:lvl3pPr>
            <a:lvl4pPr marL="1600200" indent="-228600">
              <a:spcBef>
                <a:spcPct val="20000"/>
              </a:spcBef>
              <a:buClr>
                <a:schemeClr val="tx1"/>
              </a:buClr>
              <a:buSzPct val="6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9pPr>
          </a:lstStyle>
          <a:p>
            <a:pPr algn="just">
              <a:spcBef>
                <a:spcPct val="0"/>
              </a:spcBef>
              <a:buClrTx/>
              <a:buSzTx/>
              <a:buFontTx/>
              <a:buChar char="-"/>
            </a:pPr>
            <a:r>
              <a:rPr lang="en-US" altLang="en-US" sz="2400"/>
              <a:t>Request-Response là một mô hình giao tiếp trong đó máy khách gửi yêu cầu đến máy chủ và máy chủ phản hồi lại các yêu cầu.</a:t>
            </a:r>
          </a:p>
          <a:p>
            <a:pPr algn="just">
              <a:spcBef>
                <a:spcPct val="0"/>
              </a:spcBef>
              <a:buClrTx/>
              <a:buSzTx/>
              <a:buFontTx/>
              <a:buChar char="-"/>
            </a:pPr>
            <a:r>
              <a:rPr lang="vi-VN" altLang="en-US" sz="2400"/>
              <a:t>Khi máy chủ nhận được một yêu cầu, nó sẽ quyết định cách trả lời, tìm nạp dữ liệu, truy xuất các biểu diễn tài nguyên, chuẩn bị phản hồi và sau đó gửi phản hồi đến máy khách</a:t>
            </a:r>
            <a:endParaRPr lang="en-US" altLang="en-US" sz="240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88FA86AA-DCE0-B23C-7AFF-0921CF4D909D}"/>
              </a:ext>
            </a:extLst>
          </p:cNvPr>
          <p:cNvSpPr>
            <a:spLocks noGrp="1" noChangeArrowheads="1"/>
          </p:cNvSpPr>
          <p:nvPr>
            <p:ph type="title"/>
          </p:nvPr>
        </p:nvSpPr>
        <p:spPr>
          <a:xfrm>
            <a:off x="1524000" y="152400"/>
            <a:ext cx="9144000" cy="838200"/>
          </a:xfrm>
        </p:spPr>
        <p:txBody>
          <a:bodyPr anchor="ctr">
            <a:normAutofit fontScale="90000"/>
          </a:bodyPr>
          <a:lstStyle/>
          <a:p>
            <a:pPr algn="ctr" eaLnBrk="1" hangingPunct="1">
              <a:defRPr/>
            </a:pPr>
            <a:r>
              <a:rPr lang="en-US" sz="4000" spc="-5" dirty="0" err="1"/>
              <a:t>Mô</a:t>
            </a:r>
            <a:r>
              <a:rPr lang="en-US" sz="4000" spc="-5" dirty="0"/>
              <a:t> </a:t>
            </a:r>
            <a:r>
              <a:rPr lang="en-US" sz="4000" spc="-5" dirty="0" err="1"/>
              <a:t>hình</a:t>
            </a:r>
            <a:r>
              <a:rPr lang="en-US" sz="4000" spc="-5" dirty="0"/>
              <a:t> </a:t>
            </a:r>
            <a:r>
              <a:rPr lang="en-US" sz="4000" spc="-5" dirty="0" err="1"/>
              <a:t>giao</a:t>
            </a:r>
            <a:r>
              <a:rPr lang="en-US" sz="4000" spc="-5" dirty="0"/>
              <a:t> </a:t>
            </a:r>
            <a:r>
              <a:rPr lang="en-US" sz="4000" spc="-5" dirty="0" err="1"/>
              <a:t>tiếp</a:t>
            </a:r>
            <a:r>
              <a:rPr lang="en-US" sz="4000" spc="-5" dirty="0"/>
              <a:t>: Publish - Subscribe</a:t>
            </a:r>
            <a:endParaRPr lang="en-US" altLang="en-US" sz="4000" dirty="0"/>
          </a:p>
        </p:txBody>
      </p:sp>
      <p:cxnSp>
        <p:nvCxnSpPr>
          <p:cNvPr id="7" name="Straight Connector 6">
            <a:extLst>
              <a:ext uri="{FF2B5EF4-FFF2-40B4-BE49-F238E27FC236}">
                <a16:creationId xmlns:a16="http://schemas.microsoft.com/office/drawing/2014/main" id="{E7D0F673-A44C-A56D-32F2-732648688393}"/>
              </a:ext>
            </a:extLst>
          </p:cNvPr>
          <p:cNvCxnSpPr/>
          <p:nvPr/>
        </p:nvCxnSpPr>
        <p:spPr>
          <a:xfrm>
            <a:off x="1803400" y="1219200"/>
            <a:ext cx="8585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22532" name="Picture 1">
            <a:extLst>
              <a:ext uri="{FF2B5EF4-FFF2-40B4-BE49-F238E27FC236}">
                <a16:creationId xmlns:a16="http://schemas.microsoft.com/office/drawing/2014/main" id="{67FC4B12-E506-C923-F177-C6491B6E45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4600" y="1143000"/>
            <a:ext cx="7010400" cy="266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3" name="TextBox 5">
            <a:extLst>
              <a:ext uri="{FF2B5EF4-FFF2-40B4-BE49-F238E27FC236}">
                <a16:creationId xmlns:a16="http://schemas.microsoft.com/office/drawing/2014/main" id="{54C7CB99-4357-3C3E-3376-C922C2D41F1B}"/>
              </a:ext>
            </a:extLst>
          </p:cNvPr>
          <p:cNvSpPr txBox="1">
            <a:spLocks noChangeArrowheads="1"/>
          </p:cNvSpPr>
          <p:nvPr/>
        </p:nvSpPr>
        <p:spPr bwMode="auto">
          <a:xfrm>
            <a:off x="1600200" y="3733800"/>
            <a:ext cx="9067800" cy="341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lr>
                <a:schemeClr val="hlink"/>
              </a:buClr>
              <a:buSzPct val="110000"/>
              <a:buFont typeface="Wingdings" panose="05000000000000000000" pitchFamily="2" charset="2"/>
              <a:buBlip>
                <a:blip r:embed="rId3"/>
              </a:buBlip>
              <a:defRPr sz="3200">
                <a:solidFill>
                  <a:schemeClr val="tx1"/>
                </a:solidFill>
                <a:latin typeface="Tahoma" panose="020B0604030504040204" pitchFamily="34" charset="0"/>
              </a:defRPr>
            </a:lvl1pPr>
            <a:lvl2pPr marL="742950" indent="-285750">
              <a:spcBef>
                <a:spcPct val="20000"/>
              </a:spcBef>
              <a:buClr>
                <a:schemeClr val="tx1"/>
              </a:buClr>
              <a:buSzPct val="6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hlink"/>
              </a:buClr>
              <a:buSzPct val="95000"/>
              <a:buFont typeface="Wingdings" panose="05000000000000000000" pitchFamily="2" charset="2"/>
              <a:buChar char="w"/>
              <a:defRPr sz="2400">
                <a:solidFill>
                  <a:schemeClr val="tx1"/>
                </a:solidFill>
                <a:latin typeface="Tahoma" panose="020B0604030504040204" pitchFamily="34" charset="0"/>
              </a:defRPr>
            </a:lvl3pPr>
            <a:lvl4pPr marL="1600200" indent="-228600">
              <a:spcBef>
                <a:spcPct val="20000"/>
              </a:spcBef>
              <a:buClr>
                <a:schemeClr val="tx1"/>
              </a:buClr>
              <a:buSzPct val="6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9pPr>
          </a:lstStyle>
          <a:p>
            <a:pPr>
              <a:spcBef>
                <a:spcPct val="0"/>
              </a:spcBef>
              <a:buClrTx/>
              <a:buSzTx/>
              <a:buFontTx/>
              <a:buChar char="-"/>
            </a:pPr>
            <a:r>
              <a:rPr lang="vi-VN" altLang="en-US" sz="2400" dirty="0"/>
              <a:t>Publish-Subscribe</a:t>
            </a:r>
            <a:r>
              <a:rPr lang="en-US" altLang="en-US" sz="2400" dirty="0"/>
              <a:t> </a:t>
            </a:r>
            <a:r>
              <a:rPr lang="vi-VN" altLang="en-US" sz="2400" dirty="0"/>
              <a:t>là một mô hình truyền thông liên quan đến các nhà </a:t>
            </a:r>
            <a:r>
              <a:rPr lang="en-US" altLang="en-US" sz="2400" dirty="0" err="1"/>
              <a:t>cung</a:t>
            </a:r>
            <a:r>
              <a:rPr lang="en-US" altLang="en-US" sz="2400" dirty="0"/>
              <a:t> </a:t>
            </a:r>
            <a:r>
              <a:rPr lang="en-US" altLang="en-US" sz="2400" dirty="0" err="1"/>
              <a:t>cấp</a:t>
            </a:r>
            <a:r>
              <a:rPr lang="vi-VN" altLang="en-US" sz="2400" dirty="0"/>
              <a:t>, </a:t>
            </a:r>
            <a:r>
              <a:rPr lang="en-US" altLang="en-US" sz="2400" dirty="0"/>
              <a:t>Broker </a:t>
            </a:r>
            <a:r>
              <a:rPr lang="vi-VN" altLang="en-US" sz="2400" dirty="0"/>
              <a:t>và người tiêu dùng.</a:t>
            </a:r>
            <a:endParaRPr lang="en-US" altLang="en-US" sz="2400" dirty="0"/>
          </a:p>
          <a:p>
            <a:pPr>
              <a:spcBef>
                <a:spcPct val="0"/>
              </a:spcBef>
              <a:buClrTx/>
              <a:buSzTx/>
              <a:buFontTx/>
              <a:buChar char="-"/>
            </a:pPr>
            <a:r>
              <a:rPr lang="vi-VN" altLang="en-US" sz="2400" dirty="0"/>
              <a:t>Publishers</a:t>
            </a:r>
            <a:r>
              <a:rPr lang="en-US" altLang="en-US" sz="2400" dirty="0"/>
              <a:t> </a:t>
            </a:r>
            <a:r>
              <a:rPr lang="vi-VN" altLang="en-US" sz="2400" dirty="0"/>
              <a:t>là nguồn dữ liệu. </a:t>
            </a:r>
            <a:r>
              <a:rPr lang="en-US" altLang="en-US" sz="2400" dirty="0"/>
              <a:t>G</a:t>
            </a:r>
            <a:r>
              <a:rPr lang="vi-VN" altLang="en-US" sz="2400" dirty="0"/>
              <a:t>ửi dữ liệu đến các chủ đề do </a:t>
            </a:r>
            <a:r>
              <a:rPr lang="en-US" altLang="en-US" sz="2400" dirty="0"/>
              <a:t>broker </a:t>
            </a:r>
            <a:r>
              <a:rPr lang="vi-VN" altLang="en-US" sz="2400" dirty="0"/>
              <a:t>quản lý. Publishers không nhận thức được người tiêu d</a:t>
            </a:r>
            <a:r>
              <a:rPr lang="en-US" altLang="en-US" sz="2400" dirty="0"/>
              <a:t>ù</a:t>
            </a:r>
            <a:r>
              <a:rPr lang="vi-VN" altLang="en-US" sz="2400" dirty="0"/>
              <a:t>ng</a:t>
            </a:r>
            <a:r>
              <a:rPr lang="en-US" altLang="en-US" sz="2400" dirty="0"/>
              <a:t>(consumers)</a:t>
            </a:r>
            <a:r>
              <a:rPr lang="vi-VN" altLang="en-US" sz="2400" dirty="0"/>
              <a:t>.</a:t>
            </a:r>
          </a:p>
          <a:p>
            <a:pPr>
              <a:spcBef>
                <a:spcPct val="0"/>
              </a:spcBef>
              <a:buClrTx/>
              <a:buSzTx/>
              <a:buFontTx/>
              <a:buChar char="-"/>
            </a:pPr>
            <a:r>
              <a:rPr lang="vi-VN" altLang="en-US" sz="2400" dirty="0"/>
              <a:t>Consumer</a:t>
            </a:r>
            <a:r>
              <a:rPr lang="en-US" altLang="en-US" sz="2400" dirty="0"/>
              <a:t> </a:t>
            </a:r>
            <a:r>
              <a:rPr lang="vi-VN" altLang="en-US" sz="2400" dirty="0"/>
              <a:t>đăng ký các chủ đề do </a:t>
            </a:r>
            <a:r>
              <a:rPr lang="en-US" altLang="en-US" sz="2400" dirty="0"/>
              <a:t>broker </a:t>
            </a:r>
            <a:r>
              <a:rPr lang="vi-VN" altLang="en-US" sz="2400" dirty="0"/>
              <a:t>quản lý.</a:t>
            </a:r>
          </a:p>
          <a:p>
            <a:pPr>
              <a:spcBef>
                <a:spcPct val="0"/>
              </a:spcBef>
              <a:buClrTx/>
              <a:buSzTx/>
              <a:buFontTx/>
              <a:buChar char="-"/>
            </a:pPr>
            <a:r>
              <a:rPr lang="vi-VN" altLang="en-US" sz="2400" dirty="0"/>
              <a:t>Khi </a:t>
            </a:r>
            <a:r>
              <a:rPr lang="en-US" altLang="en-US" sz="2400" dirty="0"/>
              <a:t>broker </a:t>
            </a:r>
            <a:r>
              <a:rPr lang="vi-VN" altLang="en-US" sz="2400" dirty="0"/>
              <a:t>nhận dữ liệu cho một chủ đề từ Publishers, </a:t>
            </a:r>
            <a:r>
              <a:rPr lang="en-US" altLang="en-US" sz="2400" dirty="0"/>
              <a:t>broker</a:t>
            </a:r>
            <a:r>
              <a:rPr lang="vi-VN" altLang="en-US" sz="2400" dirty="0"/>
              <a:t> sẽ gửi dữ liệu đến tất cả Consumer đã đăng ký.</a:t>
            </a:r>
            <a:endParaRPr lang="en-US" altLang="en-US" sz="2400" dirty="0"/>
          </a:p>
          <a:p>
            <a:pPr>
              <a:spcBef>
                <a:spcPct val="0"/>
              </a:spcBef>
              <a:buClrTx/>
              <a:buSzTx/>
              <a:buFontTx/>
              <a:buChar char="-"/>
            </a:pPr>
            <a:endParaRPr lang="en-US" altLang="en-US" sz="240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DC21653C-D9DB-FA40-785E-784651C15A71}"/>
              </a:ext>
            </a:extLst>
          </p:cNvPr>
          <p:cNvSpPr>
            <a:spLocks noGrp="1" noChangeArrowheads="1"/>
          </p:cNvSpPr>
          <p:nvPr>
            <p:ph type="title"/>
          </p:nvPr>
        </p:nvSpPr>
        <p:spPr>
          <a:xfrm>
            <a:off x="1524000" y="152400"/>
            <a:ext cx="9144000" cy="838200"/>
          </a:xfrm>
        </p:spPr>
        <p:txBody>
          <a:bodyPr anchor="ctr"/>
          <a:lstStyle/>
          <a:p>
            <a:pPr algn="ctr" eaLnBrk="1" hangingPunct="1">
              <a:defRPr/>
            </a:pPr>
            <a:r>
              <a:rPr lang="en-US" sz="4000" spc="-5" dirty="0" err="1"/>
              <a:t>Mô</a:t>
            </a:r>
            <a:r>
              <a:rPr lang="en-US" sz="4000" spc="-5" dirty="0"/>
              <a:t> </a:t>
            </a:r>
            <a:r>
              <a:rPr lang="en-US" sz="4000" spc="-5" dirty="0" err="1"/>
              <a:t>hình</a:t>
            </a:r>
            <a:r>
              <a:rPr lang="en-US" sz="4000" spc="-5" dirty="0"/>
              <a:t> </a:t>
            </a:r>
            <a:r>
              <a:rPr lang="en-US" sz="4000" spc="-5" dirty="0" err="1"/>
              <a:t>giao</a:t>
            </a:r>
            <a:r>
              <a:rPr lang="en-US" sz="4000" spc="-5" dirty="0"/>
              <a:t> </a:t>
            </a:r>
            <a:r>
              <a:rPr lang="en-US" sz="4000" spc="-5" dirty="0" err="1"/>
              <a:t>tiếp</a:t>
            </a:r>
            <a:r>
              <a:rPr lang="en-US" sz="4000" spc="-5" dirty="0"/>
              <a:t>: Push-Pull</a:t>
            </a:r>
            <a:endParaRPr lang="en-US" altLang="en-US" sz="4000" dirty="0"/>
          </a:p>
        </p:txBody>
      </p:sp>
      <p:cxnSp>
        <p:nvCxnSpPr>
          <p:cNvPr id="7" name="Straight Connector 6">
            <a:extLst>
              <a:ext uri="{FF2B5EF4-FFF2-40B4-BE49-F238E27FC236}">
                <a16:creationId xmlns:a16="http://schemas.microsoft.com/office/drawing/2014/main" id="{569EF75C-5342-D0C2-7256-14991C15A1B5}"/>
              </a:ext>
            </a:extLst>
          </p:cNvPr>
          <p:cNvCxnSpPr/>
          <p:nvPr/>
        </p:nvCxnSpPr>
        <p:spPr>
          <a:xfrm>
            <a:off x="1803400" y="1219200"/>
            <a:ext cx="8585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23556" name="Picture 1">
            <a:extLst>
              <a:ext uri="{FF2B5EF4-FFF2-40B4-BE49-F238E27FC236}">
                <a16:creationId xmlns:a16="http://schemas.microsoft.com/office/drawing/2014/main" id="{C0B843B7-CB1B-156B-681C-C2E9332031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0650" y="971551"/>
            <a:ext cx="6870700" cy="278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7" name="TextBox 5">
            <a:extLst>
              <a:ext uri="{FF2B5EF4-FFF2-40B4-BE49-F238E27FC236}">
                <a16:creationId xmlns:a16="http://schemas.microsoft.com/office/drawing/2014/main" id="{7F40A3C2-69DF-3C93-CE44-343999398854}"/>
              </a:ext>
            </a:extLst>
          </p:cNvPr>
          <p:cNvSpPr txBox="1">
            <a:spLocks noChangeArrowheads="1"/>
          </p:cNvSpPr>
          <p:nvPr/>
        </p:nvSpPr>
        <p:spPr bwMode="auto">
          <a:xfrm>
            <a:off x="1524000" y="3697288"/>
            <a:ext cx="9144000" cy="30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110000"/>
              <a:buFont typeface="Wingdings" panose="05000000000000000000" pitchFamily="2" charset="2"/>
              <a:buBlip>
                <a:blip r:embed="rId3"/>
              </a:buBlip>
              <a:defRPr sz="3200">
                <a:solidFill>
                  <a:schemeClr val="tx1"/>
                </a:solidFill>
                <a:latin typeface="Tahoma" panose="020B0604030504040204" pitchFamily="34" charset="0"/>
              </a:defRPr>
            </a:lvl1pPr>
            <a:lvl2pPr marL="742950" indent="-285750">
              <a:spcBef>
                <a:spcPct val="20000"/>
              </a:spcBef>
              <a:buClr>
                <a:schemeClr val="tx1"/>
              </a:buClr>
              <a:buSzPct val="6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hlink"/>
              </a:buClr>
              <a:buSzPct val="95000"/>
              <a:buFont typeface="Wingdings" panose="05000000000000000000" pitchFamily="2" charset="2"/>
              <a:buChar char="w"/>
              <a:defRPr sz="2400">
                <a:solidFill>
                  <a:schemeClr val="tx1"/>
                </a:solidFill>
                <a:latin typeface="Tahoma" panose="020B0604030504040204" pitchFamily="34" charset="0"/>
              </a:defRPr>
            </a:lvl3pPr>
            <a:lvl4pPr marL="1600200" indent="-228600">
              <a:spcBef>
                <a:spcPct val="20000"/>
              </a:spcBef>
              <a:buClr>
                <a:schemeClr val="tx1"/>
              </a:buClr>
              <a:buSzPct val="6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9pPr>
          </a:lstStyle>
          <a:p>
            <a:pPr>
              <a:spcBef>
                <a:spcPct val="0"/>
              </a:spcBef>
              <a:buClrTx/>
              <a:buSzTx/>
              <a:buFontTx/>
              <a:buNone/>
            </a:pPr>
            <a:r>
              <a:rPr lang="en-US" altLang="en-US" sz="2400"/>
              <a:t>- </a:t>
            </a:r>
            <a:r>
              <a:rPr lang="vi-VN" altLang="en-US" sz="2400"/>
              <a:t>Push-Pull là một mô hình giao tiếp</a:t>
            </a:r>
            <a:r>
              <a:rPr lang="en-US" altLang="en-US" sz="2400"/>
              <a:t>: N</a:t>
            </a:r>
            <a:r>
              <a:rPr lang="vi-VN" altLang="en-US" sz="2400"/>
              <a:t>gười sản xuất dữ liệu đẩy dữ liệu vào hàng đợi và người tiêu dùng </a:t>
            </a:r>
            <a:r>
              <a:rPr lang="en-US" altLang="en-US" sz="2400"/>
              <a:t>lấy</a:t>
            </a:r>
            <a:r>
              <a:rPr lang="vi-VN" altLang="en-US" sz="2400"/>
              <a:t> dữ liệu từ hàng đợi.</a:t>
            </a:r>
            <a:endParaRPr lang="en-US" altLang="en-US" sz="2400"/>
          </a:p>
          <a:p>
            <a:pPr>
              <a:spcBef>
                <a:spcPct val="0"/>
              </a:spcBef>
              <a:buClrTx/>
              <a:buSzTx/>
              <a:buFontTx/>
              <a:buNone/>
            </a:pPr>
            <a:r>
              <a:rPr lang="en-US" altLang="en-US" sz="2400"/>
              <a:t>- </a:t>
            </a:r>
            <a:r>
              <a:rPr lang="vi-VN" altLang="en-US" sz="2400"/>
              <a:t>Người sản xuất không cần biết đến người tiêu dùng.</a:t>
            </a:r>
          </a:p>
          <a:p>
            <a:pPr>
              <a:spcBef>
                <a:spcPct val="0"/>
              </a:spcBef>
              <a:buClrTx/>
              <a:buSzTx/>
              <a:buFontTx/>
              <a:buNone/>
            </a:pPr>
            <a:r>
              <a:rPr lang="en-US" altLang="en-US" sz="2400"/>
              <a:t>- </a:t>
            </a:r>
            <a:r>
              <a:rPr lang="vi-VN" altLang="en-US" sz="2400"/>
              <a:t>Hàng đợi giúp tách biệt thông điệp giữa nhà sản xuất và người tiêu dùng.</a:t>
            </a:r>
          </a:p>
          <a:p>
            <a:pPr>
              <a:spcBef>
                <a:spcPct val="0"/>
              </a:spcBef>
              <a:buClrTx/>
              <a:buSzTx/>
              <a:buFontTx/>
              <a:buNone/>
            </a:pPr>
            <a:r>
              <a:rPr lang="en-US" altLang="en-US" sz="2400"/>
              <a:t>- </a:t>
            </a:r>
            <a:r>
              <a:rPr lang="vi-VN" altLang="en-US" sz="2400"/>
              <a:t>Hàng đợi cũng hoạt động như một bộ đệm giúp trong các tình huống khi có sự không khớp giữa tốc độ mà nhà sản xuất đẩy dữ liệu và tốc độ mà người tiêu dùng lấy dữ liệu.</a:t>
            </a:r>
            <a:endParaRPr lang="en-US" altLang="en-US" sz="24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6CA84DE2-7B34-E865-0E49-4061700D3BDD}"/>
              </a:ext>
            </a:extLst>
          </p:cNvPr>
          <p:cNvSpPr>
            <a:spLocks noGrp="1" noChangeArrowheads="1"/>
          </p:cNvSpPr>
          <p:nvPr>
            <p:ph type="title"/>
          </p:nvPr>
        </p:nvSpPr>
        <p:spPr>
          <a:xfrm>
            <a:off x="1524000" y="152400"/>
            <a:ext cx="9144000" cy="838200"/>
          </a:xfrm>
        </p:spPr>
        <p:txBody>
          <a:bodyPr anchor="ctr"/>
          <a:lstStyle/>
          <a:p>
            <a:pPr eaLnBrk="1" hangingPunct="1">
              <a:defRPr/>
            </a:pPr>
            <a:r>
              <a:rPr lang="en-US" altLang="en-US" sz="4000" dirty="0">
                <a:solidFill>
                  <a:schemeClr val="tx2">
                    <a:lumMod val="50000"/>
                  </a:schemeClr>
                </a:solidFill>
                <a:latin typeface="Arial" panose="020B0604020202020204" pitchFamily="34" charset="0"/>
              </a:rPr>
              <a:t>1.1 </a:t>
            </a:r>
            <a:r>
              <a:rPr lang="en-US" altLang="en-US" sz="4000" dirty="0" err="1">
                <a:solidFill>
                  <a:schemeClr val="tx2">
                    <a:lumMod val="50000"/>
                  </a:schemeClr>
                </a:solidFill>
                <a:latin typeface="Arial" panose="020B0604020202020204" pitchFamily="34" charset="0"/>
              </a:rPr>
              <a:t>Giới</a:t>
            </a:r>
            <a:r>
              <a:rPr lang="en-US" altLang="en-US" sz="4000" dirty="0">
                <a:solidFill>
                  <a:schemeClr val="tx2">
                    <a:lumMod val="50000"/>
                  </a:schemeClr>
                </a:solidFill>
                <a:latin typeface="Arial" panose="020B0604020202020204" pitchFamily="34" charset="0"/>
              </a:rPr>
              <a:t> </a:t>
            </a:r>
            <a:r>
              <a:rPr lang="en-US" altLang="en-US" sz="4000" dirty="0" err="1">
                <a:solidFill>
                  <a:schemeClr val="tx2">
                    <a:lumMod val="50000"/>
                  </a:schemeClr>
                </a:solidFill>
                <a:latin typeface="Arial" panose="020B0604020202020204" pitchFamily="34" charset="0"/>
              </a:rPr>
              <a:t>thiệu</a:t>
            </a:r>
            <a:r>
              <a:rPr lang="en-US" altLang="en-US" sz="4000" dirty="0">
                <a:solidFill>
                  <a:schemeClr val="tx2">
                    <a:lumMod val="50000"/>
                  </a:schemeClr>
                </a:solidFill>
                <a:latin typeface="Arial" panose="020B0604020202020204" pitchFamily="34" charset="0"/>
              </a:rPr>
              <a:t> </a:t>
            </a:r>
            <a:r>
              <a:rPr lang="en-US" altLang="en-US" sz="4000" dirty="0" err="1">
                <a:solidFill>
                  <a:schemeClr val="tx2">
                    <a:lumMod val="50000"/>
                  </a:schemeClr>
                </a:solidFill>
                <a:latin typeface="Arial" panose="020B0604020202020204" pitchFamily="34" charset="0"/>
              </a:rPr>
              <a:t>về</a:t>
            </a:r>
            <a:r>
              <a:rPr lang="en-US" altLang="en-US" sz="4000" dirty="0">
                <a:solidFill>
                  <a:schemeClr val="tx2">
                    <a:lumMod val="50000"/>
                  </a:schemeClr>
                </a:solidFill>
                <a:latin typeface="Arial" panose="020B0604020202020204" pitchFamily="34" charset="0"/>
              </a:rPr>
              <a:t> IoT</a:t>
            </a:r>
            <a:endParaRPr lang="en-US" altLang="en-US" sz="4000" b="1" dirty="0">
              <a:latin typeface="Arial" panose="020B0604020202020204" pitchFamily="34" charset="0"/>
            </a:endParaRPr>
          </a:p>
        </p:txBody>
      </p:sp>
      <p:cxnSp>
        <p:nvCxnSpPr>
          <p:cNvPr id="7" name="Straight Connector 6">
            <a:extLst>
              <a:ext uri="{FF2B5EF4-FFF2-40B4-BE49-F238E27FC236}">
                <a16:creationId xmlns:a16="http://schemas.microsoft.com/office/drawing/2014/main" id="{6C57E9D9-B613-D179-5E42-B44B929ED50E}"/>
              </a:ext>
            </a:extLst>
          </p:cNvPr>
          <p:cNvCxnSpPr/>
          <p:nvPr/>
        </p:nvCxnSpPr>
        <p:spPr>
          <a:xfrm>
            <a:off x="1803400" y="1219200"/>
            <a:ext cx="8585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148" name="TextBox 5">
            <a:extLst>
              <a:ext uri="{FF2B5EF4-FFF2-40B4-BE49-F238E27FC236}">
                <a16:creationId xmlns:a16="http://schemas.microsoft.com/office/drawing/2014/main" id="{F4AC3E2A-4930-BB39-8057-17430D71AA12}"/>
              </a:ext>
            </a:extLst>
          </p:cNvPr>
          <p:cNvSpPr txBox="1">
            <a:spLocks noChangeArrowheads="1"/>
          </p:cNvSpPr>
          <p:nvPr/>
        </p:nvSpPr>
        <p:spPr bwMode="auto">
          <a:xfrm>
            <a:off x="1728788" y="1852614"/>
            <a:ext cx="4495800" cy="3786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110000"/>
              <a:buFont typeface="Wingdings" panose="05000000000000000000" pitchFamily="2" charset="2"/>
              <a:buBlip>
                <a:blip r:embed="rId2"/>
              </a:buBlip>
              <a:defRPr sz="3200">
                <a:solidFill>
                  <a:schemeClr val="tx1"/>
                </a:solidFill>
                <a:latin typeface="Tahoma" panose="020B0604030504040204" pitchFamily="34" charset="0"/>
              </a:defRPr>
            </a:lvl1pPr>
            <a:lvl2pPr marL="742950" indent="-285750">
              <a:spcBef>
                <a:spcPct val="20000"/>
              </a:spcBef>
              <a:buClr>
                <a:schemeClr val="tx1"/>
              </a:buClr>
              <a:buSzPct val="6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hlink"/>
              </a:buClr>
              <a:buSzPct val="95000"/>
              <a:buFont typeface="Wingdings" panose="05000000000000000000" pitchFamily="2" charset="2"/>
              <a:buChar char="w"/>
              <a:defRPr sz="2400">
                <a:solidFill>
                  <a:schemeClr val="tx1"/>
                </a:solidFill>
                <a:latin typeface="Tahoma" panose="020B0604030504040204" pitchFamily="34" charset="0"/>
              </a:defRPr>
            </a:lvl3pPr>
            <a:lvl4pPr marL="1600200" indent="-228600">
              <a:spcBef>
                <a:spcPct val="20000"/>
              </a:spcBef>
              <a:buClr>
                <a:schemeClr val="tx1"/>
              </a:buClr>
              <a:buSzPct val="6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9pPr>
          </a:lstStyle>
          <a:p>
            <a:pPr algn="just">
              <a:spcBef>
                <a:spcPct val="0"/>
              </a:spcBef>
              <a:buClrTx/>
              <a:buSzTx/>
              <a:buFontTx/>
              <a:buChar char="-"/>
            </a:pPr>
            <a:r>
              <a:rPr lang="en-US" altLang="en-US" sz="2400"/>
              <a:t> </a:t>
            </a:r>
            <a:r>
              <a:rPr lang="vi-VN" altLang="en-US" sz="2400"/>
              <a:t>Công nghệ Internet kết nối các thiết bị, máy móc, công cụ với Internet bằng công nghệ không dây. </a:t>
            </a:r>
            <a:endParaRPr lang="en-US" altLang="en-US" sz="2400"/>
          </a:p>
          <a:p>
            <a:pPr algn="just">
              <a:spcBef>
                <a:spcPct val="0"/>
              </a:spcBef>
              <a:buClrTx/>
              <a:buSzTx/>
              <a:buFontTx/>
              <a:buChar char="-"/>
            </a:pPr>
            <a:r>
              <a:rPr lang="en-US" altLang="en-US" sz="2400"/>
              <a:t> </a:t>
            </a:r>
            <a:r>
              <a:rPr lang="vi-VN" altLang="en-US" sz="2400"/>
              <a:t>Tính đến thời điểm hiện tại, hơn 9 tỷ</a:t>
            </a:r>
            <a:r>
              <a:rPr lang="en-US" altLang="en-US" sz="2400"/>
              <a:t> kết nối.</a:t>
            </a:r>
          </a:p>
          <a:p>
            <a:pPr algn="just">
              <a:spcBef>
                <a:spcPct val="0"/>
              </a:spcBef>
              <a:buClrTx/>
              <a:buSzTx/>
              <a:buFontTx/>
              <a:buChar char="-"/>
            </a:pPr>
            <a:r>
              <a:rPr lang="en-US" altLang="en-US" sz="2400"/>
              <a:t> </a:t>
            </a:r>
            <a:r>
              <a:rPr lang="vi-VN" altLang="en-US" sz="2400"/>
              <a:t>Hợp nhất các công nghệ như hệ thống nhúng công suất thấp, điện toán đám mây, dữ liệu lớn, máy học và mạng.</a:t>
            </a:r>
            <a:endParaRPr lang="en-US" altLang="en-US" sz="2400"/>
          </a:p>
        </p:txBody>
      </p:sp>
      <p:pic>
        <p:nvPicPr>
          <p:cNvPr id="6149" name="Picture 3">
            <a:extLst>
              <a:ext uri="{FF2B5EF4-FFF2-40B4-BE49-F238E27FC236}">
                <a16:creationId xmlns:a16="http://schemas.microsoft.com/office/drawing/2014/main" id="{159284B4-877F-B4AF-F972-1F067D30D0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85206" y="1336100"/>
            <a:ext cx="4979963" cy="46848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BD2B5359-2324-9177-B44E-3ADF69FF4B96}"/>
              </a:ext>
            </a:extLst>
          </p:cNvPr>
          <p:cNvSpPr>
            <a:spLocks noGrp="1" noChangeArrowheads="1"/>
          </p:cNvSpPr>
          <p:nvPr>
            <p:ph type="title"/>
          </p:nvPr>
        </p:nvSpPr>
        <p:spPr>
          <a:xfrm>
            <a:off x="1524000" y="152400"/>
            <a:ext cx="9144000" cy="838200"/>
          </a:xfrm>
        </p:spPr>
        <p:txBody>
          <a:bodyPr anchor="ctr"/>
          <a:lstStyle/>
          <a:p>
            <a:pPr algn="ctr" eaLnBrk="1" hangingPunct="1">
              <a:defRPr/>
            </a:pPr>
            <a:r>
              <a:rPr lang="en-US" sz="4000" spc="-5" dirty="0" err="1"/>
              <a:t>Mô</a:t>
            </a:r>
            <a:r>
              <a:rPr lang="en-US" sz="4000" spc="-5" dirty="0"/>
              <a:t> </a:t>
            </a:r>
            <a:r>
              <a:rPr lang="en-US" sz="4000" spc="-5" dirty="0" err="1"/>
              <a:t>hình</a:t>
            </a:r>
            <a:r>
              <a:rPr lang="en-US" sz="4000" spc="-5" dirty="0"/>
              <a:t> </a:t>
            </a:r>
            <a:r>
              <a:rPr lang="en-US" sz="4000" spc="-5" dirty="0" err="1"/>
              <a:t>giao</a:t>
            </a:r>
            <a:r>
              <a:rPr lang="en-US" sz="4000" spc="-5" dirty="0"/>
              <a:t> </a:t>
            </a:r>
            <a:r>
              <a:rPr lang="en-US" sz="4000" spc="-5" dirty="0" err="1"/>
              <a:t>tiếp</a:t>
            </a:r>
            <a:r>
              <a:rPr lang="en-US" sz="4000" spc="-5" dirty="0"/>
              <a:t>: Exclusive Pair</a:t>
            </a:r>
            <a:endParaRPr lang="en-US" altLang="en-US" sz="4000" dirty="0"/>
          </a:p>
        </p:txBody>
      </p:sp>
      <p:cxnSp>
        <p:nvCxnSpPr>
          <p:cNvPr id="7" name="Straight Connector 6">
            <a:extLst>
              <a:ext uri="{FF2B5EF4-FFF2-40B4-BE49-F238E27FC236}">
                <a16:creationId xmlns:a16="http://schemas.microsoft.com/office/drawing/2014/main" id="{7B96E1EB-6214-C00D-E0B2-C613AF2138FA}"/>
              </a:ext>
            </a:extLst>
          </p:cNvPr>
          <p:cNvCxnSpPr/>
          <p:nvPr/>
        </p:nvCxnSpPr>
        <p:spPr>
          <a:xfrm>
            <a:off x="1803400" y="1219200"/>
            <a:ext cx="8585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24580" name="Picture 1">
            <a:extLst>
              <a:ext uri="{FF2B5EF4-FFF2-40B4-BE49-F238E27FC236}">
                <a16:creationId xmlns:a16="http://schemas.microsoft.com/office/drawing/2014/main" id="{6B5FB6BC-104A-BD26-8B9A-84C4825DB35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48201" y="1219201"/>
            <a:ext cx="5889625" cy="420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41909808-5813-D35D-CBCD-33C9D70ECBEC}"/>
              </a:ext>
            </a:extLst>
          </p:cNvPr>
          <p:cNvSpPr txBox="1"/>
          <p:nvPr/>
        </p:nvSpPr>
        <p:spPr>
          <a:xfrm>
            <a:off x="1181686" y="1611313"/>
            <a:ext cx="3466514" cy="2677656"/>
          </a:xfrm>
          <a:prstGeom prst="rect">
            <a:avLst/>
          </a:prstGeom>
          <a:noFill/>
        </p:spPr>
        <p:txBody>
          <a:bodyPr wrap="square">
            <a:spAutoFit/>
          </a:bodyPr>
          <a:lstStyle/>
          <a:p>
            <a:pPr>
              <a:defRPr/>
            </a:pPr>
            <a:r>
              <a:rPr lang="en-US" sz="2400" dirty="0">
                <a:latin typeface="Tahoma" panose="020B0604030504040204" pitchFamily="34" charset="0"/>
                <a:ea typeface="Tahoma" panose="020B0604030504040204" pitchFamily="34" charset="0"/>
                <a:cs typeface="Tahoma" panose="020B0604030504040204" pitchFamily="34" charset="0"/>
              </a:rPr>
              <a:t>- </a:t>
            </a:r>
            <a:r>
              <a:rPr lang="en-US" sz="2400" spc="-5" dirty="0">
                <a:latin typeface="Tahoma" panose="020B0604030504040204" pitchFamily="34" charset="0"/>
                <a:ea typeface="Tahoma" panose="020B0604030504040204" pitchFamily="34" charset="0"/>
                <a:cs typeface="Tahoma" panose="020B0604030504040204" pitchFamily="34" charset="0"/>
              </a:rPr>
              <a:t>Exclusive Pair / </a:t>
            </a:r>
            <a:r>
              <a:rPr lang="en-US" sz="2400" dirty="0" err="1">
                <a:latin typeface="Tahoma" panose="020B0604030504040204" pitchFamily="34" charset="0"/>
                <a:ea typeface="Tahoma" panose="020B0604030504040204" pitchFamily="34" charset="0"/>
                <a:cs typeface="Tahoma" panose="020B0604030504040204" pitchFamily="34" charset="0"/>
              </a:rPr>
              <a:t>Cặp</a:t>
            </a:r>
            <a:r>
              <a:rPr lang="en-US" sz="2400" dirty="0">
                <a:latin typeface="Tahoma" panose="020B0604030504040204" pitchFamily="34" charset="0"/>
                <a:ea typeface="Tahoma" panose="020B0604030504040204" pitchFamily="34" charset="0"/>
                <a:cs typeface="Tahoma" panose="020B0604030504040204" pitchFamily="34" charset="0"/>
              </a:rPr>
              <a:t> </a:t>
            </a:r>
            <a:r>
              <a:rPr lang="en-US" sz="2400" dirty="0" err="1">
                <a:latin typeface="Tahoma" panose="020B0604030504040204" pitchFamily="34" charset="0"/>
                <a:ea typeface="Tahoma" panose="020B0604030504040204" pitchFamily="34" charset="0"/>
                <a:cs typeface="Tahoma" panose="020B0604030504040204" pitchFamily="34" charset="0"/>
              </a:rPr>
              <a:t>độc</a:t>
            </a:r>
            <a:r>
              <a:rPr lang="en-US" sz="2400" dirty="0">
                <a:latin typeface="Tahoma" panose="020B0604030504040204" pitchFamily="34" charset="0"/>
                <a:ea typeface="Tahoma" panose="020B0604030504040204" pitchFamily="34" charset="0"/>
                <a:cs typeface="Tahoma" panose="020B0604030504040204" pitchFamily="34" charset="0"/>
              </a:rPr>
              <a:t> </a:t>
            </a:r>
            <a:r>
              <a:rPr lang="en-US" sz="2400" dirty="0" err="1">
                <a:latin typeface="Tahoma" panose="020B0604030504040204" pitchFamily="34" charset="0"/>
                <a:ea typeface="Tahoma" panose="020B0604030504040204" pitchFamily="34" charset="0"/>
                <a:cs typeface="Tahoma" panose="020B0604030504040204" pitchFamily="34" charset="0"/>
              </a:rPr>
              <a:t>quyền</a:t>
            </a:r>
            <a:r>
              <a:rPr lang="en-US" sz="2400" dirty="0">
                <a:latin typeface="Tahoma" panose="020B0604030504040204" pitchFamily="34" charset="0"/>
                <a:ea typeface="Tahoma" panose="020B0604030504040204" pitchFamily="34" charset="0"/>
                <a:cs typeface="Tahoma" panose="020B0604030504040204" pitchFamily="34" charset="0"/>
              </a:rPr>
              <a:t> </a:t>
            </a:r>
            <a:r>
              <a:rPr lang="en-US" sz="2400" dirty="0" err="1">
                <a:latin typeface="Tahoma" panose="020B0604030504040204" pitchFamily="34" charset="0"/>
                <a:ea typeface="Tahoma" panose="020B0604030504040204" pitchFamily="34" charset="0"/>
                <a:cs typeface="Tahoma" panose="020B0604030504040204" pitchFamily="34" charset="0"/>
              </a:rPr>
              <a:t>là</a:t>
            </a:r>
            <a:r>
              <a:rPr lang="en-US" sz="2400" dirty="0">
                <a:latin typeface="Tahoma" panose="020B0604030504040204" pitchFamily="34" charset="0"/>
                <a:ea typeface="Tahoma" panose="020B0604030504040204" pitchFamily="34" charset="0"/>
                <a:cs typeface="Tahoma" panose="020B0604030504040204" pitchFamily="34" charset="0"/>
              </a:rPr>
              <a:t> </a:t>
            </a:r>
            <a:r>
              <a:rPr lang="en-US" sz="2400" dirty="0" err="1">
                <a:latin typeface="Tahoma" panose="020B0604030504040204" pitchFamily="34" charset="0"/>
                <a:ea typeface="Tahoma" panose="020B0604030504040204" pitchFamily="34" charset="0"/>
                <a:cs typeface="Tahoma" panose="020B0604030504040204" pitchFamily="34" charset="0"/>
              </a:rPr>
              <a:t>mô</a:t>
            </a:r>
            <a:r>
              <a:rPr lang="en-US" sz="2400" dirty="0">
                <a:latin typeface="Tahoma" panose="020B0604030504040204" pitchFamily="34" charset="0"/>
                <a:ea typeface="Tahoma" panose="020B0604030504040204" pitchFamily="34" charset="0"/>
                <a:cs typeface="Tahoma" panose="020B0604030504040204" pitchFamily="34" charset="0"/>
              </a:rPr>
              <a:t> </a:t>
            </a:r>
            <a:r>
              <a:rPr lang="en-US" sz="2400" dirty="0" err="1">
                <a:latin typeface="Tahoma" panose="020B0604030504040204" pitchFamily="34" charset="0"/>
                <a:ea typeface="Tahoma" panose="020B0604030504040204" pitchFamily="34" charset="0"/>
                <a:cs typeface="Tahoma" panose="020B0604030504040204" pitchFamily="34" charset="0"/>
              </a:rPr>
              <a:t>hình</a:t>
            </a:r>
            <a:r>
              <a:rPr lang="en-US" sz="2400" dirty="0">
                <a:latin typeface="Tahoma" panose="020B0604030504040204" pitchFamily="34" charset="0"/>
                <a:ea typeface="Tahoma" panose="020B0604030504040204" pitchFamily="34" charset="0"/>
                <a:cs typeface="Tahoma" panose="020B0604030504040204" pitchFamily="34" charset="0"/>
              </a:rPr>
              <a:t> </a:t>
            </a:r>
            <a:r>
              <a:rPr lang="en-US" sz="2400" dirty="0" err="1">
                <a:latin typeface="Tahoma" panose="020B0604030504040204" pitchFamily="34" charset="0"/>
                <a:ea typeface="Tahoma" panose="020B0604030504040204" pitchFamily="34" charset="0"/>
                <a:cs typeface="Tahoma" panose="020B0604030504040204" pitchFamily="34" charset="0"/>
              </a:rPr>
              <a:t>giao</a:t>
            </a:r>
            <a:r>
              <a:rPr lang="en-US" sz="2400" dirty="0">
                <a:latin typeface="Tahoma" panose="020B0604030504040204" pitchFamily="34" charset="0"/>
                <a:ea typeface="Tahoma" panose="020B0604030504040204" pitchFamily="34" charset="0"/>
                <a:cs typeface="Tahoma" panose="020B0604030504040204" pitchFamily="34" charset="0"/>
              </a:rPr>
              <a:t> </a:t>
            </a:r>
            <a:r>
              <a:rPr lang="en-US" sz="2400" dirty="0" err="1">
                <a:latin typeface="Tahoma" panose="020B0604030504040204" pitchFamily="34" charset="0"/>
                <a:ea typeface="Tahoma" panose="020B0604030504040204" pitchFamily="34" charset="0"/>
                <a:cs typeface="Tahoma" panose="020B0604030504040204" pitchFamily="34" charset="0"/>
              </a:rPr>
              <a:t>tiếp</a:t>
            </a:r>
            <a:r>
              <a:rPr lang="en-US" sz="2400" dirty="0">
                <a:latin typeface="Tahoma" panose="020B0604030504040204" pitchFamily="34" charset="0"/>
                <a:ea typeface="Tahoma" panose="020B0604030504040204" pitchFamily="34" charset="0"/>
                <a:cs typeface="Tahoma" panose="020B0604030504040204" pitchFamily="34" charset="0"/>
              </a:rPr>
              <a:t> song </a:t>
            </a:r>
            <a:r>
              <a:rPr lang="en-US" sz="2400" dirty="0" err="1">
                <a:latin typeface="Tahoma" panose="020B0604030504040204" pitchFamily="34" charset="0"/>
                <a:ea typeface="Tahoma" panose="020B0604030504040204" pitchFamily="34" charset="0"/>
                <a:cs typeface="Tahoma" panose="020B0604030504040204" pitchFamily="34" charset="0"/>
              </a:rPr>
              <a:t>công</a:t>
            </a:r>
            <a:r>
              <a:rPr lang="en-US" sz="2400" dirty="0">
                <a:latin typeface="Tahoma" panose="020B0604030504040204" pitchFamily="34" charset="0"/>
                <a:ea typeface="Tahoma" panose="020B0604030504040204" pitchFamily="34" charset="0"/>
                <a:cs typeface="Tahoma" panose="020B0604030504040204" pitchFamily="34" charset="0"/>
              </a:rPr>
              <a:t>, </a:t>
            </a:r>
            <a:r>
              <a:rPr lang="en-US" sz="2400" dirty="0" err="1">
                <a:latin typeface="Tahoma" panose="020B0604030504040204" pitchFamily="34" charset="0"/>
                <a:ea typeface="Tahoma" panose="020B0604030504040204" pitchFamily="34" charset="0"/>
                <a:cs typeface="Tahoma" panose="020B0604030504040204" pitchFamily="34" charset="0"/>
              </a:rPr>
              <a:t>hai</a:t>
            </a:r>
            <a:r>
              <a:rPr lang="en-US" sz="2400" dirty="0">
                <a:latin typeface="Tahoma" panose="020B0604030504040204" pitchFamily="34" charset="0"/>
                <a:ea typeface="Tahoma" panose="020B0604030504040204" pitchFamily="34" charset="0"/>
                <a:cs typeface="Tahoma" panose="020B0604030504040204" pitchFamily="34" charset="0"/>
              </a:rPr>
              <a:t> </a:t>
            </a:r>
            <a:r>
              <a:rPr lang="en-US" sz="2400" dirty="0" err="1">
                <a:latin typeface="Tahoma" panose="020B0604030504040204" pitchFamily="34" charset="0"/>
                <a:ea typeface="Tahoma" panose="020B0604030504040204" pitchFamily="34" charset="0"/>
                <a:cs typeface="Tahoma" panose="020B0604030504040204" pitchFamily="34" charset="0"/>
              </a:rPr>
              <a:t>chiều</a:t>
            </a:r>
            <a:r>
              <a:rPr lang="en-US" sz="2400" dirty="0">
                <a:latin typeface="Tahoma" panose="020B0604030504040204" pitchFamily="34" charset="0"/>
                <a:ea typeface="Tahoma" panose="020B0604030504040204" pitchFamily="34" charset="0"/>
                <a:cs typeface="Tahoma" panose="020B0604030504040204" pitchFamily="34" charset="0"/>
              </a:rPr>
              <a:t>, </a:t>
            </a:r>
            <a:r>
              <a:rPr lang="en-US" sz="2400" dirty="0" err="1">
                <a:latin typeface="Tahoma" panose="020B0604030504040204" pitchFamily="34" charset="0"/>
                <a:ea typeface="Tahoma" panose="020B0604030504040204" pitchFamily="34" charset="0"/>
                <a:cs typeface="Tahoma" panose="020B0604030504040204" pitchFamily="34" charset="0"/>
              </a:rPr>
              <a:t>sử</a:t>
            </a:r>
            <a:r>
              <a:rPr lang="en-US" sz="2400" dirty="0">
                <a:latin typeface="Tahoma" panose="020B0604030504040204" pitchFamily="34" charset="0"/>
                <a:ea typeface="Tahoma" panose="020B0604030504040204" pitchFamily="34" charset="0"/>
                <a:cs typeface="Tahoma" panose="020B0604030504040204" pitchFamily="34" charset="0"/>
              </a:rPr>
              <a:t> </a:t>
            </a:r>
            <a:r>
              <a:rPr lang="en-US" sz="2400" dirty="0" err="1">
                <a:latin typeface="Tahoma" panose="020B0604030504040204" pitchFamily="34" charset="0"/>
                <a:ea typeface="Tahoma" panose="020B0604030504040204" pitchFamily="34" charset="0"/>
                <a:cs typeface="Tahoma" panose="020B0604030504040204" pitchFamily="34" charset="0"/>
              </a:rPr>
              <a:t>dụng</a:t>
            </a:r>
            <a:r>
              <a:rPr lang="en-US" sz="2400" dirty="0">
                <a:latin typeface="Tahoma" panose="020B0604030504040204" pitchFamily="34" charset="0"/>
                <a:ea typeface="Tahoma" panose="020B0604030504040204" pitchFamily="34" charset="0"/>
                <a:cs typeface="Tahoma" panose="020B0604030504040204" pitchFamily="34" charset="0"/>
              </a:rPr>
              <a:t> </a:t>
            </a:r>
            <a:r>
              <a:rPr lang="en-US" sz="2400" dirty="0" err="1">
                <a:latin typeface="Tahoma" panose="020B0604030504040204" pitchFamily="34" charset="0"/>
                <a:ea typeface="Tahoma" panose="020B0604030504040204" pitchFamily="34" charset="0"/>
                <a:cs typeface="Tahoma" panose="020B0604030504040204" pitchFamily="34" charset="0"/>
              </a:rPr>
              <a:t>kết</a:t>
            </a:r>
            <a:r>
              <a:rPr lang="en-US" sz="2400" dirty="0">
                <a:latin typeface="Tahoma" panose="020B0604030504040204" pitchFamily="34" charset="0"/>
                <a:ea typeface="Tahoma" panose="020B0604030504040204" pitchFamily="34" charset="0"/>
                <a:cs typeface="Tahoma" panose="020B0604030504040204" pitchFamily="34" charset="0"/>
              </a:rPr>
              <a:t> </a:t>
            </a:r>
            <a:r>
              <a:rPr lang="en-US" sz="2400" dirty="0" err="1">
                <a:latin typeface="Tahoma" panose="020B0604030504040204" pitchFamily="34" charset="0"/>
                <a:ea typeface="Tahoma" panose="020B0604030504040204" pitchFamily="34" charset="0"/>
                <a:cs typeface="Tahoma" panose="020B0604030504040204" pitchFamily="34" charset="0"/>
              </a:rPr>
              <a:t>nối</a:t>
            </a:r>
            <a:r>
              <a:rPr lang="en-US" sz="2400" dirty="0">
                <a:latin typeface="Tahoma" panose="020B0604030504040204" pitchFamily="34" charset="0"/>
                <a:ea typeface="Tahoma" panose="020B0604030504040204" pitchFamily="34" charset="0"/>
                <a:cs typeface="Tahoma" panose="020B0604030504040204" pitchFamily="34" charset="0"/>
              </a:rPr>
              <a:t> </a:t>
            </a:r>
            <a:r>
              <a:rPr lang="en-US" sz="2400" dirty="0" err="1">
                <a:latin typeface="Tahoma" panose="020B0604030504040204" pitchFamily="34" charset="0"/>
                <a:ea typeface="Tahoma" panose="020B0604030504040204" pitchFamily="34" charset="0"/>
                <a:cs typeface="Tahoma" panose="020B0604030504040204" pitchFamily="34" charset="0"/>
              </a:rPr>
              <a:t>liên</a:t>
            </a:r>
            <a:r>
              <a:rPr lang="en-US" sz="2400" dirty="0">
                <a:latin typeface="Tahoma" panose="020B0604030504040204" pitchFamily="34" charset="0"/>
                <a:ea typeface="Tahoma" panose="020B0604030504040204" pitchFamily="34" charset="0"/>
                <a:cs typeface="Tahoma" panose="020B0604030504040204" pitchFamily="34" charset="0"/>
              </a:rPr>
              <a:t> </a:t>
            </a:r>
            <a:r>
              <a:rPr lang="en-US" sz="2400" dirty="0" err="1">
                <a:latin typeface="Tahoma" panose="020B0604030504040204" pitchFamily="34" charset="0"/>
                <a:ea typeface="Tahoma" panose="020B0604030504040204" pitchFamily="34" charset="0"/>
                <a:cs typeface="Tahoma" panose="020B0604030504040204" pitchFamily="34" charset="0"/>
              </a:rPr>
              <a:t>tục</a:t>
            </a:r>
            <a:r>
              <a:rPr lang="en-US" sz="2400" dirty="0">
                <a:latin typeface="Tahoma" panose="020B0604030504040204" pitchFamily="34" charset="0"/>
                <a:ea typeface="Tahoma" panose="020B0604030504040204" pitchFamily="34" charset="0"/>
                <a:cs typeface="Tahoma" panose="020B0604030504040204" pitchFamily="34" charset="0"/>
              </a:rPr>
              <a:t> </a:t>
            </a:r>
            <a:r>
              <a:rPr lang="en-US" sz="2400" dirty="0" err="1">
                <a:latin typeface="Tahoma" panose="020B0604030504040204" pitchFamily="34" charset="0"/>
                <a:ea typeface="Tahoma" panose="020B0604030504040204" pitchFamily="34" charset="0"/>
                <a:cs typeface="Tahoma" panose="020B0604030504040204" pitchFamily="34" charset="0"/>
              </a:rPr>
              <a:t>giữa</a:t>
            </a:r>
            <a:r>
              <a:rPr lang="en-US" sz="2400" dirty="0">
                <a:latin typeface="Tahoma" panose="020B0604030504040204" pitchFamily="34" charset="0"/>
                <a:ea typeface="Tahoma" panose="020B0604030504040204" pitchFamily="34" charset="0"/>
                <a:cs typeface="Tahoma" panose="020B0604030504040204" pitchFamily="34" charset="0"/>
              </a:rPr>
              <a:t> client </a:t>
            </a:r>
            <a:r>
              <a:rPr lang="en-US" sz="2400" dirty="0" err="1">
                <a:latin typeface="Tahoma" panose="020B0604030504040204" pitchFamily="34" charset="0"/>
                <a:ea typeface="Tahoma" panose="020B0604030504040204" pitchFamily="34" charset="0"/>
                <a:cs typeface="Tahoma" panose="020B0604030504040204" pitchFamily="34" charset="0"/>
              </a:rPr>
              <a:t>và</a:t>
            </a:r>
            <a:r>
              <a:rPr lang="en-US" sz="2400" dirty="0">
                <a:latin typeface="Tahoma" panose="020B0604030504040204" pitchFamily="34" charset="0"/>
                <a:ea typeface="Tahoma" panose="020B0604030504040204" pitchFamily="34" charset="0"/>
                <a:cs typeface="Tahoma" panose="020B0604030504040204" pitchFamily="34" charset="0"/>
              </a:rPr>
              <a:t> server</a:t>
            </a:r>
          </a:p>
          <a:p>
            <a:pPr>
              <a:defRPr/>
            </a:pPr>
            <a:endParaRPr lang="en-US" sz="2400" dirty="0"/>
          </a:p>
        </p:txBody>
      </p:sp>
      <p:sp>
        <p:nvSpPr>
          <p:cNvPr id="24582" name="TextBox 9">
            <a:extLst>
              <a:ext uri="{FF2B5EF4-FFF2-40B4-BE49-F238E27FC236}">
                <a16:creationId xmlns:a16="http://schemas.microsoft.com/office/drawing/2014/main" id="{DFF185FC-9032-6F7D-F31D-96A76E659D0B}"/>
              </a:ext>
            </a:extLst>
          </p:cNvPr>
          <p:cNvSpPr txBox="1">
            <a:spLocks noChangeArrowheads="1"/>
          </p:cNvSpPr>
          <p:nvPr/>
        </p:nvSpPr>
        <p:spPr bwMode="auto">
          <a:xfrm>
            <a:off x="1654175" y="5246689"/>
            <a:ext cx="8883652" cy="1570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Clr>
                <a:schemeClr val="hlink"/>
              </a:buClr>
              <a:buSzPct val="110000"/>
              <a:buFont typeface="Wingdings" panose="05000000000000000000" pitchFamily="2" charset="2"/>
              <a:buBlip>
                <a:blip r:embed="rId3"/>
              </a:buBlip>
              <a:defRPr sz="3200">
                <a:solidFill>
                  <a:schemeClr val="tx1"/>
                </a:solidFill>
                <a:latin typeface="Tahoma" panose="020B0604030504040204" pitchFamily="34" charset="0"/>
              </a:defRPr>
            </a:lvl1pPr>
            <a:lvl2pPr marL="742950" indent="-285750">
              <a:spcBef>
                <a:spcPct val="20000"/>
              </a:spcBef>
              <a:buClr>
                <a:schemeClr val="tx1"/>
              </a:buClr>
              <a:buSzPct val="6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hlink"/>
              </a:buClr>
              <a:buSzPct val="95000"/>
              <a:buFont typeface="Wingdings" panose="05000000000000000000" pitchFamily="2" charset="2"/>
              <a:buChar char="w"/>
              <a:defRPr sz="2400">
                <a:solidFill>
                  <a:schemeClr val="tx1"/>
                </a:solidFill>
                <a:latin typeface="Tahoma" panose="020B0604030504040204" pitchFamily="34" charset="0"/>
              </a:defRPr>
            </a:lvl3pPr>
            <a:lvl4pPr marL="1600200" indent="-228600">
              <a:spcBef>
                <a:spcPct val="20000"/>
              </a:spcBef>
              <a:buClr>
                <a:schemeClr val="tx1"/>
              </a:buClr>
              <a:buSzPct val="6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9pPr>
          </a:lstStyle>
          <a:p>
            <a:pPr>
              <a:spcBef>
                <a:spcPct val="0"/>
              </a:spcBef>
              <a:buClrTx/>
              <a:buSzTx/>
              <a:buFontTx/>
              <a:buChar char="-"/>
            </a:pPr>
            <a:r>
              <a:rPr lang="vi-VN" altLang="en-US" sz="2400" dirty="0"/>
              <a:t>Khi kết nối được thiết lập, nó vẫn mở cho đến khi </a:t>
            </a:r>
            <a:r>
              <a:rPr lang="en-US" altLang="en-US" sz="2400" dirty="0"/>
              <a:t>client</a:t>
            </a:r>
            <a:r>
              <a:rPr lang="vi-VN" altLang="en-US" sz="2400" dirty="0"/>
              <a:t> gửi yêu cầu đóng kết nối.</a:t>
            </a:r>
            <a:endParaRPr lang="en-US" altLang="en-US" sz="2400" dirty="0"/>
          </a:p>
          <a:p>
            <a:pPr>
              <a:spcBef>
                <a:spcPct val="0"/>
              </a:spcBef>
              <a:buClrTx/>
              <a:buSzTx/>
              <a:buFontTx/>
              <a:buChar char="-"/>
            </a:pPr>
            <a:r>
              <a:rPr lang="en-US" altLang="en-US" sz="2400" dirty="0"/>
              <a:t>Server </a:t>
            </a:r>
            <a:r>
              <a:rPr lang="en-US" altLang="en-US" sz="2400" dirty="0" err="1"/>
              <a:t>và</a:t>
            </a:r>
            <a:r>
              <a:rPr lang="en-US" altLang="en-US" sz="2400" dirty="0"/>
              <a:t> client </a:t>
            </a:r>
            <a:r>
              <a:rPr lang="en-US" altLang="en-US" sz="2400" dirty="0" err="1"/>
              <a:t>có</a:t>
            </a:r>
            <a:r>
              <a:rPr lang="en-US" altLang="en-US" sz="2400" dirty="0"/>
              <a:t> </a:t>
            </a:r>
            <a:r>
              <a:rPr lang="en-US" altLang="en-US" sz="2400" dirty="0" err="1"/>
              <a:t>thể</a:t>
            </a:r>
            <a:r>
              <a:rPr lang="en-US" altLang="en-US" sz="2400" dirty="0"/>
              <a:t> </a:t>
            </a:r>
            <a:r>
              <a:rPr lang="en-US" altLang="en-US" sz="2400" dirty="0" err="1"/>
              <a:t>gửi</a:t>
            </a:r>
            <a:r>
              <a:rPr lang="en-US" altLang="en-US" sz="2400" dirty="0"/>
              <a:t> tin </a:t>
            </a:r>
            <a:r>
              <a:rPr lang="en-US" altLang="en-US" sz="2400" dirty="0" err="1"/>
              <a:t>nhắn</a:t>
            </a:r>
            <a:r>
              <a:rPr lang="en-US" altLang="en-US" sz="2400" dirty="0"/>
              <a:t> </a:t>
            </a:r>
            <a:r>
              <a:rPr lang="en-US" altLang="en-US" sz="2400" dirty="0" err="1"/>
              <a:t>cho</a:t>
            </a:r>
            <a:r>
              <a:rPr lang="en-US" altLang="en-US" sz="2400" dirty="0"/>
              <a:t> </a:t>
            </a:r>
            <a:r>
              <a:rPr lang="en-US" altLang="en-US" sz="2400" dirty="0" err="1"/>
              <a:t>nhau</a:t>
            </a:r>
            <a:r>
              <a:rPr lang="en-US" altLang="en-US" sz="2400" dirty="0"/>
              <a:t> </a:t>
            </a:r>
            <a:r>
              <a:rPr lang="en-US" altLang="en-US" sz="2400" dirty="0" err="1"/>
              <a:t>sau</a:t>
            </a:r>
            <a:r>
              <a:rPr lang="en-US" altLang="en-US" sz="2400" dirty="0"/>
              <a:t> </a:t>
            </a:r>
            <a:r>
              <a:rPr lang="en-US" altLang="en-US" sz="2400" dirty="0" err="1"/>
              <a:t>khi</a:t>
            </a:r>
            <a:r>
              <a:rPr lang="en-US" altLang="en-US" sz="2400" dirty="0"/>
              <a:t> </a:t>
            </a:r>
            <a:r>
              <a:rPr lang="en-US" altLang="en-US" sz="2400" dirty="0" err="1"/>
              <a:t>thiết</a:t>
            </a:r>
            <a:r>
              <a:rPr lang="en-US" altLang="en-US" sz="2400" dirty="0"/>
              <a:t> </a:t>
            </a:r>
            <a:r>
              <a:rPr lang="en-US" altLang="en-US" sz="2400" dirty="0" err="1"/>
              <a:t>lập</a:t>
            </a:r>
            <a:r>
              <a:rPr lang="en-US" altLang="en-US" sz="2400" dirty="0"/>
              <a:t> </a:t>
            </a:r>
            <a:r>
              <a:rPr lang="en-US" altLang="en-US" sz="2400" dirty="0" err="1"/>
              <a:t>kết</a:t>
            </a:r>
            <a:r>
              <a:rPr lang="en-US" altLang="en-US" sz="2400" dirty="0"/>
              <a:t> </a:t>
            </a:r>
            <a:r>
              <a:rPr lang="en-US" altLang="en-US" sz="2400" dirty="0" err="1"/>
              <a:t>nối</a:t>
            </a:r>
            <a:r>
              <a:rPr lang="en-US" altLang="en-US" sz="2400" dirty="0"/>
              <a:t>.</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BE989E33-4077-1C5A-FCAC-E32F27BC307F}"/>
              </a:ext>
            </a:extLst>
          </p:cNvPr>
          <p:cNvSpPr>
            <a:spLocks noGrp="1" noChangeArrowheads="1"/>
          </p:cNvSpPr>
          <p:nvPr>
            <p:ph type="title"/>
          </p:nvPr>
        </p:nvSpPr>
        <p:spPr>
          <a:xfrm>
            <a:off x="1524000" y="228600"/>
            <a:ext cx="9144000" cy="838200"/>
          </a:xfrm>
        </p:spPr>
        <p:txBody>
          <a:bodyPr anchor="ctr"/>
          <a:lstStyle/>
          <a:p>
            <a:pPr algn="ctr" eaLnBrk="1" hangingPunct="1">
              <a:defRPr/>
            </a:pPr>
            <a:r>
              <a:rPr lang="en-US" sz="4000" spc="-5" dirty="0"/>
              <a:t>R</a:t>
            </a:r>
            <a:r>
              <a:rPr lang="en-US" sz="4000" spc="-10" dirty="0"/>
              <a:t>EST-based</a:t>
            </a:r>
            <a:r>
              <a:rPr lang="en-US" sz="4000" spc="-20" dirty="0"/>
              <a:t> </a:t>
            </a:r>
            <a:r>
              <a:rPr lang="en-US" sz="4000" spc="-5" dirty="0"/>
              <a:t>Communication</a:t>
            </a:r>
            <a:r>
              <a:rPr lang="en-US" sz="4000" spc="-15" dirty="0"/>
              <a:t> </a:t>
            </a:r>
            <a:r>
              <a:rPr lang="en-US" sz="4000" spc="-5" dirty="0"/>
              <a:t>APIs</a:t>
            </a:r>
            <a:endParaRPr lang="en-US" altLang="en-US" sz="4000" dirty="0"/>
          </a:p>
        </p:txBody>
      </p:sp>
      <p:cxnSp>
        <p:nvCxnSpPr>
          <p:cNvPr id="7" name="Straight Connector 6">
            <a:extLst>
              <a:ext uri="{FF2B5EF4-FFF2-40B4-BE49-F238E27FC236}">
                <a16:creationId xmlns:a16="http://schemas.microsoft.com/office/drawing/2014/main" id="{1BFEAC72-9DD2-01DD-4FC0-D64EB5D2AB95}"/>
              </a:ext>
            </a:extLst>
          </p:cNvPr>
          <p:cNvCxnSpPr/>
          <p:nvPr/>
        </p:nvCxnSpPr>
        <p:spPr>
          <a:xfrm>
            <a:off x="1803400" y="1219200"/>
            <a:ext cx="8585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25604" name="Picture 1">
            <a:extLst>
              <a:ext uri="{FF2B5EF4-FFF2-40B4-BE49-F238E27FC236}">
                <a16:creationId xmlns:a16="http://schemas.microsoft.com/office/drawing/2014/main" id="{7A27CD47-8CEF-A7EB-6042-BC9937A570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3545" y="1377675"/>
            <a:ext cx="8963854" cy="52517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36E6B07E-B929-33E5-5C27-F516316849B6}"/>
              </a:ext>
            </a:extLst>
          </p:cNvPr>
          <p:cNvSpPr>
            <a:spLocks noGrp="1" noChangeArrowheads="1"/>
          </p:cNvSpPr>
          <p:nvPr>
            <p:ph type="title"/>
          </p:nvPr>
        </p:nvSpPr>
        <p:spPr>
          <a:xfrm>
            <a:off x="1524000" y="228600"/>
            <a:ext cx="9144000" cy="838200"/>
          </a:xfrm>
        </p:spPr>
        <p:txBody>
          <a:bodyPr anchor="ctr"/>
          <a:lstStyle/>
          <a:p>
            <a:pPr algn="ctr" eaLnBrk="1" hangingPunct="1">
              <a:defRPr/>
            </a:pPr>
            <a:r>
              <a:rPr lang="en-US" sz="4000" spc="-5" dirty="0"/>
              <a:t>R</a:t>
            </a:r>
            <a:r>
              <a:rPr lang="en-US" sz="4000" spc="-10" dirty="0"/>
              <a:t>EST-based</a:t>
            </a:r>
            <a:r>
              <a:rPr lang="en-US" sz="4000" spc="-20" dirty="0"/>
              <a:t> </a:t>
            </a:r>
            <a:r>
              <a:rPr lang="en-US" sz="4000" spc="-5" dirty="0"/>
              <a:t>Communication</a:t>
            </a:r>
            <a:r>
              <a:rPr lang="en-US" sz="4000" spc="-15" dirty="0"/>
              <a:t> </a:t>
            </a:r>
            <a:r>
              <a:rPr lang="en-US" sz="4000" spc="-5" dirty="0"/>
              <a:t>APIs</a:t>
            </a:r>
            <a:endParaRPr lang="en-US" altLang="en-US" sz="4000" dirty="0"/>
          </a:p>
        </p:txBody>
      </p:sp>
      <p:cxnSp>
        <p:nvCxnSpPr>
          <p:cNvPr id="7" name="Straight Connector 6">
            <a:extLst>
              <a:ext uri="{FF2B5EF4-FFF2-40B4-BE49-F238E27FC236}">
                <a16:creationId xmlns:a16="http://schemas.microsoft.com/office/drawing/2014/main" id="{B6376D2E-858D-932B-C786-B84E2BA3DC30}"/>
              </a:ext>
            </a:extLst>
          </p:cNvPr>
          <p:cNvCxnSpPr/>
          <p:nvPr/>
        </p:nvCxnSpPr>
        <p:spPr>
          <a:xfrm>
            <a:off x="1803400" y="1219200"/>
            <a:ext cx="8585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6628" name="TextBox 5">
            <a:extLst>
              <a:ext uri="{FF2B5EF4-FFF2-40B4-BE49-F238E27FC236}">
                <a16:creationId xmlns:a16="http://schemas.microsoft.com/office/drawing/2014/main" id="{4609A7DB-7010-D514-34D7-F362A222A45B}"/>
              </a:ext>
            </a:extLst>
          </p:cNvPr>
          <p:cNvSpPr txBox="1">
            <a:spLocks noChangeArrowheads="1"/>
          </p:cNvSpPr>
          <p:nvPr/>
        </p:nvSpPr>
        <p:spPr bwMode="auto">
          <a:xfrm>
            <a:off x="1524000" y="1620128"/>
            <a:ext cx="9434732" cy="304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Clr>
                <a:schemeClr val="hlink"/>
              </a:buClr>
              <a:buSzPct val="110000"/>
              <a:buFont typeface="Wingdings" panose="05000000000000000000" pitchFamily="2" charset="2"/>
              <a:buBlip>
                <a:blip r:embed="rId2"/>
              </a:buBlip>
              <a:defRPr sz="3200">
                <a:solidFill>
                  <a:schemeClr val="tx1"/>
                </a:solidFill>
                <a:latin typeface="Tahoma" panose="020B0604030504040204" pitchFamily="34" charset="0"/>
              </a:defRPr>
            </a:lvl1pPr>
            <a:lvl2pPr marL="742950" indent="-285750">
              <a:spcBef>
                <a:spcPct val="20000"/>
              </a:spcBef>
              <a:buClr>
                <a:schemeClr val="tx1"/>
              </a:buClr>
              <a:buSzPct val="6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hlink"/>
              </a:buClr>
              <a:buSzPct val="95000"/>
              <a:buFont typeface="Wingdings" panose="05000000000000000000" pitchFamily="2" charset="2"/>
              <a:buChar char="w"/>
              <a:defRPr sz="2400">
                <a:solidFill>
                  <a:schemeClr val="tx1"/>
                </a:solidFill>
                <a:latin typeface="Tahoma" panose="020B0604030504040204" pitchFamily="34" charset="0"/>
              </a:defRPr>
            </a:lvl3pPr>
            <a:lvl4pPr marL="1600200" indent="-228600">
              <a:spcBef>
                <a:spcPct val="20000"/>
              </a:spcBef>
              <a:buClr>
                <a:schemeClr val="tx1"/>
              </a:buClr>
              <a:buSzPct val="6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9pPr>
          </a:lstStyle>
          <a:p>
            <a:pPr algn="just">
              <a:spcBef>
                <a:spcPct val="0"/>
              </a:spcBef>
              <a:buClrTx/>
              <a:buSzTx/>
              <a:buFontTx/>
              <a:buChar char="-"/>
            </a:pPr>
            <a:r>
              <a:rPr lang="en-US" altLang="en-US" sz="2400" dirty="0"/>
              <a:t>Representational State Transfer  (REST) </a:t>
            </a:r>
            <a:r>
              <a:rPr lang="en-US" altLang="en-US" sz="2400" dirty="0" err="1"/>
              <a:t>một</a:t>
            </a:r>
            <a:r>
              <a:rPr lang="en-US" altLang="en-US" sz="2400" dirty="0"/>
              <a:t> </a:t>
            </a:r>
            <a:r>
              <a:rPr lang="en-US" altLang="en-US" sz="2400" dirty="0" err="1"/>
              <a:t>tập</a:t>
            </a:r>
            <a:r>
              <a:rPr lang="en-US" altLang="en-US" sz="2400" dirty="0"/>
              <a:t> </a:t>
            </a:r>
            <a:r>
              <a:rPr lang="en-US" altLang="en-US" sz="2400" dirty="0" err="1"/>
              <a:t>hợp</a:t>
            </a:r>
            <a:r>
              <a:rPr lang="en-US" altLang="en-US" sz="2400" dirty="0"/>
              <a:t> </a:t>
            </a:r>
            <a:r>
              <a:rPr lang="en-US" altLang="en-US" sz="2400" dirty="0" err="1"/>
              <a:t>các</a:t>
            </a:r>
            <a:r>
              <a:rPr lang="en-US" altLang="en-US" sz="2400" dirty="0"/>
              <a:t> </a:t>
            </a:r>
            <a:r>
              <a:rPr lang="en-US" altLang="en-US" sz="2400" dirty="0" err="1"/>
              <a:t>nguyên</a:t>
            </a:r>
            <a:r>
              <a:rPr lang="en-US" altLang="en-US" sz="2400" dirty="0"/>
              <a:t> </a:t>
            </a:r>
            <a:r>
              <a:rPr lang="en-US" altLang="en-US" sz="2400" dirty="0" err="1"/>
              <a:t>tắc</a:t>
            </a:r>
            <a:r>
              <a:rPr lang="en-US" altLang="en-US" sz="2400" dirty="0"/>
              <a:t> </a:t>
            </a:r>
            <a:r>
              <a:rPr lang="en-US" altLang="en-US" sz="2400" dirty="0" err="1"/>
              <a:t>kiến</a:t>
            </a:r>
            <a:r>
              <a:rPr lang="en-US" altLang="en-US" sz="2400" dirty="0"/>
              <a:t> </a:t>
            </a:r>
            <a:r>
              <a:rPr lang="en-US" altLang="en-US" sz="2400" dirty="0" err="1"/>
              <a:t>trúc</a:t>
            </a:r>
            <a:r>
              <a:rPr lang="en-US" altLang="en-US" sz="2400" dirty="0"/>
              <a:t> </a:t>
            </a:r>
            <a:r>
              <a:rPr lang="en-US" altLang="en-US" sz="2400" dirty="0" err="1"/>
              <a:t>mà</a:t>
            </a:r>
            <a:r>
              <a:rPr lang="en-US" altLang="en-US" sz="2400" dirty="0"/>
              <a:t> </a:t>
            </a:r>
            <a:r>
              <a:rPr lang="en-US" altLang="en-US" sz="2400" dirty="0" err="1"/>
              <a:t>bạn</a:t>
            </a:r>
            <a:r>
              <a:rPr lang="en-US" altLang="en-US" sz="2400" dirty="0"/>
              <a:t> </a:t>
            </a:r>
            <a:r>
              <a:rPr lang="en-US" altLang="en-US" sz="2400" dirty="0" err="1"/>
              <a:t>có</a:t>
            </a:r>
            <a:r>
              <a:rPr lang="en-US" altLang="en-US" sz="2400" dirty="0"/>
              <a:t> </a:t>
            </a:r>
            <a:r>
              <a:rPr lang="en-US" altLang="en-US" sz="2400" dirty="0" err="1"/>
              <a:t>thể</a:t>
            </a:r>
            <a:r>
              <a:rPr lang="en-US" altLang="en-US" sz="2400" dirty="0"/>
              <a:t> </a:t>
            </a:r>
            <a:r>
              <a:rPr lang="en-US" altLang="en-US" sz="2400" dirty="0" err="1"/>
              <a:t>thiết</a:t>
            </a:r>
            <a:r>
              <a:rPr lang="en-US" altLang="en-US" sz="2400" dirty="0"/>
              <a:t> </a:t>
            </a:r>
            <a:r>
              <a:rPr lang="en-US" altLang="en-US" sz="2400" dirty="0" err="1"/>
              <a:t>kế</a:t>
            </a:r>
            <a:r>
              <a:rPr lang="en-US" altLang="en-US" sz="2400" dirty="0"/>
              <a:t> </a:t>
            </a:r>
            <a:r>
              <a:rPr lang="en-US" altLang="en-US" sz="2400" dirty="0" err="1"/>
              <a:t>các</a:t>
            </a:r>
            <a:r>
              <a:rPr lang="en-US" altLang="en-US" sz="2400" dirty="0"/>
              <a:t> </a:t>
            </a:r>
            <a:r>
              <a:rPr lang="en-US" altLang="en-US" sz="2400" dirty="0" err="1"/>
              <a:t>dịch</a:t>
            </a:r>
            <a:r>
              <a:rPr lang="en-US" altLang="en-US" sz="2400" dirty="0"/>
              <a:t> </a:t>
            </a:r>
            <a:r>
              <a:rPr lang="en-US" altLang="en-US" sz="2400" dirty="0" err="1"/>
              <a:t>vụ</a:t>
            </a:r>
            <a:r>
              <a:rPr lang="en-US" altLang="en-US" sz="2400" dirty="0"/>
              <a:t> web </a:t>
            </a:r>
            <a:r>
              <a:rPr lang="en-US" altLang="en-US" sz="2400" dirty="0" err="1"/>
              <a:t>và</a:t>
            </a:r>
            <a:r>
              <a:rPr lang="en-US" altLang="en-US" sz="2400" dirty="0"/>
              <a:t> API web </a:t>
            </a:r>
            <a:r>
              <a:rPr lang="en-US" altLang="en-US" sz="2400" dirty="0" err="1"/>
              <a:t>tập</a:t>
            </a:r>
            <a:r>
              <a:rPr lang="en-US" altLang="en-US" sz="2400" dirty="0"/>
              <a:t> </a:t>
            </a:r>
            <a:r>
              <a:rPr lang="en-US" altLang="en-US" sz="2400" dirty="0" err="1"/>
              <a:t>trung</a:t>
            </a:r>
            <a:r>
              <a:rPr lang="en-US" altLang="en-US" sz="2400" dirty="0"/>
              <a:t> </a:t>
            </a:r>
            <a:r>
              <a:rPr lang="en-US" altLang="en-US" sz="2400" dirty="0" err="1"/>
              <a:t>vào</a:t>
            </a:r>
            <a:r>
              <a:rPr lang="en-US" altLang="en-US" sz="2400" dirty="0"/>
              <a:t> </a:t>
            </a:r>
            <a:r>
              <a:rPr lang="en-US" altLang="en-US" sz="2400" dirty="0" err="1"/>
              <a:t>tài</a:t>
            </a:r>
            <a:r>
              <a:rPr lang="en-US" altLang="en-US" sz="2400" dirty="0"/>
              <a:t> </a:t>
            </a:r>
            <a:r>
              <a:rPr lang="en-US" altLang="en-US" sz="2400" dirty="0" err="1"/>
              <a:t>nguyên</a:t>
            </a:r>
            <a:r>
              <a:rPr lang="en-US" altLang="en-US" sz="2400" dirty="0"/>
              <a:t> </a:t>
            </a:r>
            <a:r>
              <a:rPr lang="en-US" altLang="en-US" sz="2400" dirty="0" err="1"/>
              <a:t>của</a:t>
            </a:r>
            <a:r>
              <a:rPr lang="en-US" altLang="en-US" sz="2400" dirty="0"/>
              <a:t> </a:t>
            </a:r>
            <a:r>
              <a:rPr lang="en-US" altLang="en-US" sz="2400" dirty="0" err="1"/>
              <a:t>hệ</a:t>
            </a:r>
            <a:r>
              <a:rPr lang="en-US" altLang="en-US" sz="2400" dirty="0"/>
              <a:t> </a:t>
            </a:r>
            <a:r>
              <a:rPr lang="en-US" altLang="en-US" sz="2400" dirty="0" err="1"/>
              <a:t>thống</a:t>
            </a:r>
            <a:r>
              <a:rPr lang="en-US" altLang="en-US" sz="2400" dirty="0"/>
              <a:t> </a:t>
            </a:r>
            <a:r>
              <a:rPr lang="en-US" altLang="en-US" sz="2400" dirty="0" err="1"/>
              <a:t>và</a:t>
            </a:r>
            <a:r>
              <a:rPr lang="en-US" altLang="en-US" sz="2400" dirty="0"/>
              <a:t> </a:t>
            </a:r>
            <a:r>
              <a:rPr lang="en-US" altLang="en-US" sz="2400" dirty="0" err="1"/>
              <a:t>cách</a:t>
            </a:r>
            <a:r>
              <a:rPr lang="en-US" altLang="en-US" sz="2400" dirty="0"/>
              <a:t> </a:t>
            </a:r>
            <a:r>
              <a:rPr lang="en-US" altLang="en-US" sz="2400" dirty="0" err="1"/>
              <a:t>xử</a:t>
            </a:r>
            <a:r>
              <a:rPr lang="en-US" altLang="en-US" sz="2400" dirty="0"/>
              <a:t> </a:t>
            </a:r>
            <a:r>
              <a:rPr lang="en-US" altLang="en-US" sz="2400" dirty="0" err="1"/>
              <a:t>lý</a:t>
            </a:r>
            <a:r>
              <a:rPr lang="en-US" altLang="en-US" sz="2400" dirty="0"/>
              <a:t> </a:t>
            </a:r>
            <a:r>
              <a:rPr lang="en-US" altLang="en-US" sz="2400" dirty="0" err="1"/>
              <a:t>và</a:t>
            </a:r>
            <a:r>
              <a:rPr lang="en-US" altLang="en-US" sz="2400" dirty="0"/>
              <a:t> </a:t>
            </a:r>
            <a:r>
              <a:rPr lang="en-US" altLang="en-US" sz="2400" dirty="0" err="1"/>
              <a:t>chuyển</a:t>
            </a:r>
            <a:r>
              <a:rPr lang="en-US" altLang="en-US" sz="2400" dirty="0"/>
              <a:t> </a:t>
            </a:r>
            <a:r>
              <a:rPr lang="en-US" altLang="en-US" sz="2400" dirty="0" err="1"/>
              <a:t>trạng</a:t>
            </a:r>
            <a:r>
              <a:rPr lang="en-US" altLang="en-US" sz="2400" dirty="0"/>
              <a:t> </a:t>
            </a:r>
            <a:r>
              <a:rPr lang="en-US" altLang="en-US" sz="2400" dirty="0" err="1"/>
              <a:t>thái</a:t>
            </a:r>
            <a:r>
              <a:rPr lang="en-US" altLang="en-US" sz="2400" dirty="0"/>
              <a:t> </a:t>
            </a:r>
            <a:r>
              <a:rPr lang="en-US" altLang="en-US" sz="2400" dirty="0" err="1"/>
              <a:t>tài</a:t>
            </a:r>
            <a:r>
              <a:rPr lang="en-US" altLang="en-US" sz="2400" dirty="0"/>
              <a:t> </a:t>
            </a:r>
            <a:r>
              <a:rPr lang="en-US" altLang="en-US" sz="2400" dirty="0" err="1"/>
              <a:t>nguyên</a:t>
            </a:r>
            <a:r>
              <a:rPr lang="en-US" altLang="en-US" sz="2400" dirty="0"/>
              <a:t>.</a:t>
            </a:r>
          </a:p>
          <a:p>
            <a:pPr algn="just">
              <a:spcBef>
                <a:spcPct val="0"/>
              </a:spcBef>
              <a:buClrTx/>
              <a:buSzTx/>
              <a:buFontTx/>
              <a:buChar char="-"/>
            </a:pPr>
            <a:r>
              <a:rPr lang="en-US" altLang="en-US" sz="2400" dirty="0" err="1"/>
              <a:t>Các</a:t>
            </a:r>
            <a:r>
              <a:rPr lang="en-US" altLang="en-US" sz="2400" dirty="0"/>
              <a:t> API REST </a:t>
            </a:r>
            <a:r>
              <a:rPr lang="en-US" altLang="en-US" sz="2400" dirty="0" err="1"/>
              <a:t>tuân</a:t>
            </a:r>
            <a:r>
              <a:rPr lang="en-US" altLang="en-US" sz="2400" dirty="0"/>
              <a:t> </a:t>
            </a:r>
            <a:r>
              <a:rPr lang="en-US" altLang="en-US" sz="2400" dirty="0" err="1"/>
              <a:t>theo</a:t>
            </a:r>
            <a:r>
              <a:rPr lang="en-US" altLang="en-US" sz="2400" dirty="0"/>
              <a:t> </a:t>
            </a:r>
            <a:r>
              <a:rPr lang="en-US" altLang="en-US" sz="2400" dirty="0" err="1"/>
              <a:t>mô</a:t>
            </a:r>
            <a:r>
              <a:rPr lang="en-US" altLang="en-US" sz="2400" dirty="0"/>
              <a:t> </a:t>
            </a:r>
            <a:r>
              <a:rPr lang="en-US" altLang="en-US" sz="2400" dirty="0" err="1"/>
              <a:t>hình</a:t>
            </a:r>
            <a:r>
              <a:rPr lang="en-US" altLang="en-US" sz="2400" dirty="0"/>
              <a:t> </a:t>
            </a:r>
            <a:r>
              <a:rPr lang="en-US" altLang="en-US" sz="2400" dirty="0" err="1"/>
              <a:t>giao</a:t>
            </a:r>
            <a:r>
              <a:rPr lang="en-US" altLang="en-US" sz="2400" dirty="0"/>
              <a:t> </a:t>
            </a:r>
            <a:r>
              <a:rPr lang="en-US" altLang="en-US" sz="2400" dirty="0" err="1"/>
              <a:t>tiếp</a:t>
            </a:r>
            <a:r>
              <a:rPr lang="en-US" altLang="en-US" sz="2400" dirty="0"/>
              <a:t> request-  response </a:t>
            </a:r>
          </a:p>
          <a:p>
            <a:pPr algn="just">
              <a:spcBef>
                <a:spcPct val="0"/>
              </a:spcBef>
              <a:buClrTx/>
              <a:buSzTx/>
              <a:buFontTx/>
              <a:buChar char="-"/>
            </a:pPr>
            <a:r>
              <a:rPr lang="vi-VN" altLang="en-US" sz="2400" dirty="0">
                <a:solidFill>
                  <a:srgbClr val="000000"/>
                </a:solidFill>
                <a:latin typeface="Roboto" panose="02000000000000000000" pitchFamily="2" charset="0"/>
              </a:rPr>
              <a:t>Các ràng buộc kiến trúc REST áp dụng cho các thành phần, trình kết nối và phần tử dữ liệu, trong một hệ thống siêu phương tiện phân tán.</a:t>
            </a:r>
            <a:endParaRPr lang="en-US" altLang="en-US" sz="2400"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7DCEDB91-379F-8277-5A21-06215E1CFFCE}"/>
              </a:ext>
            </a:extLst>
          </p:cNvPr>
          <p:cNvSpPr>
            <a:spLocks noGrp="1" noChangeArrowheads="1"/>
          </p:cNvSpPr>
          <p:nvPr>
            <p:ph type="title"/>
          </p:nvPr>
        </p:nvSpPr>
        <p:spPr>
          <a:xfrm>
            <a:off x="1524000" y="152400"/>
            <a:ext cx="9144000" cy="838200"/>
          </a:xfrm>
        </p:spPr>
        <p:txBody>
          <a:bodyPr anchor="ctr">
            <a:normAutofit fontScale="90000"/>
          </a:bodyPr>
          <a:lstStyle/>
          <a:p>
            <a:pPr algn="ctr" eaLnBrk="1" hangingPunct="1">
              <a:defRPr/>
            </a:pPr>
            <a:r>
              <a:rPr lang="en-US" sz="4000" spc="-5" dirty="0"/>
              <a:t>WebSocket-based</a:t>
            </a:r>
            <a:r>
              <a:rPr lang="en-US" sz="4000" spc="-20" dirty="0"/>
              <a:t> </a:t>
            </a:r>
            <a:r>
              <a:rPr lang="en-US" sz="4000" spc="-5" dirty="0"/>
              <a:t>Communication</a:t>
            </a:r>
            <a:r>
              <a:rPr lang="en-US" sz="4000" spc="-15" dirty="0"/>
              <a:t> </a:t>
            </a:r>
            <a:r>
              <a:rPr lang="en-US" sz="4000" spc="-5" dirty="0"/>
              <a:t>APIs</a:t>
            </a:r>
            <a:endParaRPr lang="en-US" altLang="en-US" sz="4000" dirty="0"/>
          </a:p>
        </p:txBody>
      </p:sp>
      <p:cxnSp>
        <p:nvCxnSpPr>
          <p:cNvPr id="7" name="Straight Connector 6">
            <a:extLst>
              <a:ext uri="{FF2B5EF4-FFF2-40B4-BE49-F238E27FC236}">
                <a16:creationId xmlns:a16="http://schemas.microsoft.com/office/drawing/2014/main" id="{F60BEFD0-A841-F244-1138-D2E871371ED8}"/>
              </a:ext>
            </a:extLst>
          </p:cNvPr>
          <p:cNvCxnSpPr/>
          <p:nvPr/>
        </p:nvCxnSpPr>
        <p:spPr>
          <a:xfrm>
            <a:off x="1803400" y="1219200"/>
            <a:ext cx="8585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27652" name="Picture 1">
            <a:extLst>
              <a:ext uri="{FF2B5EF4-FFF2-40B4-BE49-F238E27FC236}">
                <a16:creationId xmlns:a16="http://schemas.microsoft.com/office/drawing/2014/main" id="{05174509-BF43-0364-7B41-6D2AF5F788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4600" y="1401915"/>
            <a:ext cx="8022102" cy="539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CA3CCF26-24FC-F89E-21EA-3CC91137E352}"/>
              </a:ext>
            </a:extLst>
          </p:cNvPr>
          <p:cNvSpPr>
            <a:spLocks noGrp="1" noChangeArrowheads="1"/>
          </p:cNvSpPr>
          <p:nvPr>
            <p:ph type="title"/>
          </p:nvPr>
        </p:nvSpPr>
        <p:spPr>
          <a:xfrm>
            <a:off x="1524000" y="152400"/>
            <a:ext cx="9144000" cy="838200"/>
          </a:xfrm>
        </p:spPr>
        <p:txBody>
          <a:bodyPr anchor="ctr">
            <a:normAutofit fontScale="90000"/>
          </a:bodyPr>
          <a:lstStyle/>
          <a:p>
            <a:pPr algn="ctr" eaLnBrk="1" hangingPunct="1">
              <a:defRPr/>
            </a:pPr>
            <a:r>
              <a:rPr lang="en-US" sz="4000" spc="-5" dirty="0"/>
              <a:t>WebSocket-based</a:t>
            </a:r>
            <a:r>
              <a:rPr lang="en-US" sz="4000" spc="-20" dirty="0"/>
              <a:t> </a:t>
            </a:r>
            <a:r>
              <a:rPr lang="en-US" sz="4000" spc="-5" dirty="0"/>
              <a:t>Communication</a:t>
            </a:r>
            <a:r>
              <a:rPr lang="en-US" sz="4000" spc="-15" dirty="0"/>
              <a:t> </a:t>
            </a:r>
            <a:r>
              <a:rPr lang="en-US" sz="4000" spc="-5" dirty="0"/>
              <a:t>APIs</a:t>
            </a:r>
            <a:endParaRPr lang="en-US" altLang="en-US" sz="4000" dirty="0"/>
          </a:p>
        </p:txBody>
      </p:sp>
      <p:cxnSp>
        <p:nvCxnSpPr>
          <p:cNvPr id="7" name="Straight Connector 6">
            <a:extLst>
              <a:ext uri="{FF2B5EF4-FFF2-40B4-BE49-F238E27FC236}">
                <a16:creationId xmlns:a16="http://schemas.microsoft.com/office/drawing/2014/main" id="{2F221C0C-1396-AFBB-A96E-14C8127F898E}"/>
              </a:ext>
            </a:extLst>
          </p:cNvPr>
          <p:cNvCxnSpPr/>
          <p:nvPr/>
        </p:nvCxnSpPr>
        <p:spPr>
          <a:xfrm>
            <a:off x="1803400" y="1219200"/>
            <a:ext cx="8585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9712F1B-5AA4-8E3B-FEAB-A155F62C57EB}"/>
              </a:ext>
            </a:extLst>
          </p:cNvPr>
          <p:cNvSpPr txBox="1"/>
          <p:nvPr/>
        </p:nvSpPr>
        <p:spPr>
          <a:xfrm>
            <a:off x="1524000" y="1752601"/>
            <a:ext cx="9702018" cy="1815882"/>
          </a:xfrm>
          <a:prstGeom prst="rect">
            <a:avLst/>
          </a:prstGeom>
          <a:noFill/>
        </p:spPr>
        <p:txBody>
          <a:bodyPr wrap="square">
            <a:spAutoFit/>
          </a:bodyPr>
          <a:lstStyle/>
          <a:p>
            <a:pPr>
              <a:defRPr/>
            </a:pPr>
            <a:r>
              <a:rPr lang="en-US" sz="2800" dirty="0">
                <a:latin typeface="Tahoma" panose="020B0604030504040204" pitchFamily="34" charset="0"/>
                <a:ea typeface="Tahoma" panose="020B0604030504040204" pitchFamily="34" charset="0"/>
                <a:cs typeface="Tahoma" panose="020B0604030504040204" pitchFamily="34" charset="0"/>
              </a:rPr>
              <a:t>- </a:t>
            </a:r>
            <a:r>
              <a:rPr lang="en-US" sz="2800" dirty="0" err="1">
                <a:latin typeface="Tahoma" panose="020B0604030504040204" pitchFamily="34" charset="0"/>
                <a:ea typeface="Tahoma" panose="020B0604030504040204" pitchFamily="34" charset="0"/>
                <a:cs typeface="Tahoma" panose="020B0604030504040204" pitchFamily="34" charset="0"/>
              </a:rPr>
              <a:t>Các</a:t>
            </a:r>
            <a:r>
              <a:rPr lang="en-US" sz="2800" dirty="0">
                <a:latin typeface="Tahoma" panose="020B0604030504040204" pitchFamily="34" charset="0"/>
                <a:ea typeface="Tahoma" panose="020B0604030504040204" pitchFamily="34" charset="0"/>
                <a:cs typeface="Tahoma" panose="020B0604030504040204" pitchFamily="34" charset="0"/>
              </a:rPr>
              <a:t> API WebSocket </a:t>
            </a:r>
            <a:r>
              <a:rPr lang="en-US" sz="2800" dirty="0" err="1">
                <a:latin typeface="Tahoma" panose="020B0604030504040204" pitchFamily="34" charset="0"/>
                <a:ea typeface="Tahoma" panose="020B0604030504040204" pitchFamily="34" charset="0"/>
                <a:cs typeface="Tahoma" panose="020B0604030504040204" pitchFamily="34" charset="0"/>
              </a:rPr>
              <a:t>cho</a:t>
            </a:r>
            <a:r>
              <a:rPr lang="en-US" sz="2800" dirty="0">
                <a:latin typeface="Tahoma" panose="020B0604030504040204" pitchFamily="34" charset="0"/>
                <a:ea typeface="Tahoma" panose="020B0604030504040204" pitchFamily="34" charset="0"/>
                <a:cs typeface="Tahoma" panose="020B0604030504040204" pitchFamily="34" charset="0"/>
              </a:rPr>
              <a:t> </a:t>
            </a:r>
            <a:r>
              <a:rPr lang="en-US" sz="2800" dirty="0" err="1">
                <a:latin typeface="Tahoma" panose="020B0604030504040204" pitchFamily="34" charset="0"/>
                <a:ea typeface="Tahoma" panose="020B0604030504040204" pitchFamily="34" charset="0"/>
                <a:cs typeface="Tahoma" panose="020B0604030504040204" pitchFamily="34" charset="0"/>
              </a:rPr>
              <a:t>phép</a:t>
            </a:r>
            <a:r>
              <a:rPr lang="en-US" sz="2800" dirty="0">
                <a:latin typeface="Tahoma" panose="020B0604030504040204" pitchFamily="34" charset="0"/>
                <a:ea typeface="Tahoma" panose="020B0604030504040204" pitchFamily="34" charset="0"/>
                <a:cs typeface="Tahoma" panose="020B0604030504040204" pitchFamily="34" charset="0"/>
              </a:rPr>
              <a:t> </a:t>
            </a:r>
            <a:r>
              <a:rPr lang="en-US" sz="2800" dirty="0" err="1">
                <a:latin typeface="Tahoma" panose="020B0604030504040204" pitchFamily="34" charset="0"/>
                <a:ea typeface="Tahoma" panose="020B0604030504040204" pitchFamily="34" charset="0"/>
                <a:cs typeface="Tahoma" panose="020B0604030504040204" pitchFamily="34" charset="0"/>
              </a:rPr>
              <a:t>giao</a:t>
            </a:r>
            <a:r>
              <a:rPr lang="en-US" sz="2800" dirty="0">
                <a:latin typeface="Tahoma" panose="020B0604030504040204" pitchFamily="34" charset="0"/>
                <a:ea typeface="Tahoma" panose="020B0604030504040204" pitchFamily="34" charset="0"/>
                <a:cs typeface="Tahoma" panose="020B0604030504040204" pitchFamily="34" charset="0"/>
              </a:rPr>
              <a:t> </a:t>
            </a:r>
            <a:r>
              <a:rPr lang="en-US" sz="2800" dirty="0" err="1">
                <a:latin typeface="Tahoma" panose="020B0604030504040204" pitchFamily="34" charset="0"/>
                <a:ea typeface="Tahoma" panose="020B0604030504040204" pitchFamily="34" charset="0"/>
                <a:cs typeface="Tahoma" panose="020B0604030504040204" pitchFamily="34" charset="0"/>
              </a:rPr>
              <a:t>tiếp</a:t>
            </a:r>
            <a:r>
              <a:rPr lang="en-US" sz="2800" dirty="0">
                <a:latin typeface="Tahoma" panose="020B0604030504040204" pitchFamily="34" charset="0"/>
                <a:ea typeface="Tahoma" panose="020B0604030504040204" pitchFamily="34" charset="0"/>
                <a:cs typeface="Tahoma" panose="020B0604030504040204" pitchFamily="34" charset="0"/>
              </a:rPr>
              <a:t> song </a:t>
            </a:r>
            <a:r>
              <a:rPr lang="en-US" sz="2800" dirty="0" err="1">
                <a:latin typeface="Tahoma" panose="020B0604030504040204" pitchFamily="34" charset="0"/>
                <a:ea typeface="Tahoma" panose="020B0604030504040204" pitchFamily="34" charset="0"/>
                <a:cs typeface="Tahoma" panose="020B0604030504040204" pitchFamily="34" charset="0"/>
              </a:rPr>
              <a:t>công</a:t>
            </a:r>
            <a:r>
              <a:rPr lang="en-US" sz="2800" dirty="0">
                <a:latin typeface="Tahoma" panose="020B0604030504040204" pitchFamily="34" charset="0"/>
                <a:ea typeface="Tahoma" panose="020B0604030504040204" pitchFamily="34" charset="0"/>
                <a:cs typeface="Tahoma" panose="020B0604030504040204" pitchFamily="34" charset="0"/>
              </a:rPr>
              <a:t>, </a:t>
            </a:r>
            <a:r>
              <a:rPr lang="en-US" sz="2800" dirty="0" err="1">
                <a:latin typeface="Tahoma" panose="020B0604030504040204" pitchFamily="34" charset="0"/>
                <a:ea typeface="Tahoma" panose="020B0604030504040204" pitchFamily="34" charset="0"/>
                <a:cs typeface="Tahoma" panose="020B0604030504040204" pitchFamily="34" charset="0"/>
              </a:rPr>
              <a:t>hai</a:t>
            </a:r>
            <a:r>
              <a:rPr lang="en-US" sz="2800" dirty="0">
                <a:latin typeface="Tahoma" panose="020B0604030504040204" pitchFamily="34" charset="0"/>
                <a:ea typeface="Tahoma" panose="020B0604030504040204" pitchFamily="34" charset="0"/>
                <a:cs typeface="Tahoma" panose="020B0604030504040204" pitchFamily="34" charset="0"/>
              </a:rPr>
              <a:t> </a:t>
            </a:r>
            <a:r>
              <a:rPr lang="en-US" sz="2800" dirty="0" err="1">
                <a:latin typeface="Tahoma" panose="020B0604030504040204" pitchFamily="34" charset="0"/>
                <a:ea typeface="Tahoma" panose="020B0604030504040204" pitchFamily="34" charset="0"/>
                <a:cs typeface="Tahoma" panose="020B0604030504040204" pitchFamily="34" charset="0"/>
              </a:rPr>
              <a:t>chiều</a:t>
            </a:r>
            <a:r>
              <a:rPr lang="en-US" sz="2800" dirty="0">
                <a:latin typeface="Tahoma" panose="020B0604030504040204" pitchFamily="34" charset="0"/>
                <a:ea typeface="Tahoma" panose="020B0604030504040204" pitchFamily="34" charset="0"/>
                <a:cs typeface="Tahoma" panose="020B0604030504040204" pitchFamily="34" charset="0"/>
              </a:rPr>
              <a:t> </a:t>
            </a:r>
            <a:r>
              <a:rPr lang="en-US" sz="2800" dirty="0" err="1">
                <a:latin typeface="Tahoma" panose="020B0604030504040204" pitchFamily="34" charset="0"/>
                <a:ea typeface="Tahoma" panose="020B0604030504040204" pitchFamily="34" charset="0"/>
                <a:cs typeface="Tahoma" panose="020B0604030504040204" pitchFamily="34" charset="0"/>
              </a:rPr>
              <a:t>giữa</a:t>
            </a:r>
            <a:r>
              <a:rPr lang="en-US" sz="2800" dirty="0">
                <a:latin typeface="Tahoma" panose="020B0604030504040204" pitchFamily="34" charset="0"/>
                <a:ea typeface="Tahoma" panose="020B0604030504040204" pitchFamily="34" charset="0"/>
                <a:cs typeface="Tahoma" panose="020B0604030504040204" pitchFamily="34" charset="0"/>
              </a:rPr>
              <a:t> clients</a:t>
            </a:r>
            <a:r>
              <a:rPr lang="en-US" sz="2800" spc="-10" dirty="0">
                <a:latin typeface="Tahoma" panose="020B0604030504040204" pitchFamily="34" charset="0"/>
                <a:ea typeface="Tahoma" panose="020B0604030504040204" pitchFamily="34" charset="0"/>
                <a:cs typeface="Tahoma" panose="020B0604030504040204" pitchFamily="34" charset="0"/>
              </a:rPr>
              <a:t> </a:t>
            </a:r>
            <a:r>
              <a:rPr lang="en-US" sz="2800" spc="-5" dirty="0">
                <a:latin typeface="Tahoma" panose="020B0604030504040204" pitchFamily="34" charset="0"/>
                <a:ea typeface="Tahoma" panose="020B0604030504040204" pitchFamily="34" charset="0"/>
                <a:cs typeface="Tahoma" panose="020B0604030504040204" pitchFamily="34" charset="0"/>
              </a:rPr>
              <a:t>and</a:t>
            </a:r>
            <a:r>
              <a:rPr lang="en-US" sz="2800" spc="-10" dirty="0">
                <a:latin typeface="Tahoma" panose="020B0604030504040204" pitchFamily="34" charset="0"/>
                <a:ea typeface="Tahoma" panose="020B0604030504040204" pitchFamily="34" charset="0"/>
                <a:cs typeface="Tahoma" panose="020B0604030504040204" pitchFamily="34" charset="0"/>
              </a:rPr>
              <a:t> </a:t>
            </a:r>
            <a:r>
              <a:rPr lang="en-US" sz="2800" spc="-5" dirty="0">
                <a:latin typeface="Tahoma" panose="020B0604030504040204" pitchFamily="34" charset="0"/>
                <a:ea typeface="Tahoma" panose="020B0604030504040204" pitchFamily="34" charset="0"/>
                <a:cs typeface="Tahoma" panose="020B0604030504040204" pitchFamily="34" charset="0"/>
              </a:rPr>
              <a:t>servers.</a:t>
            </a:r>
          </a:p>
          <a:p>
            <a:pPr>
              <a:defRPr/>
            </a:pPr>
            <a:r>
              <a:rPr lang="en-US" sz="2800" dirty="0">
                <a:latin typeface="Tahoma" panose="020B0604030504040204" pitchFamily="34" charset="0"/>
                <a:ea typeface="Tahoma" panose="020B0604030504040204" pitchFamily="34" charset="0"/>
                <a:cs typeface="Tahoma" panose="020B0604030504040204" pitchFamily="34" charset="0"/>
              </a:rPr>
              <a:t>- API WebSocket </a:t>
            </a:r>
            <a:r>
              <a:rPr lang="en-US" sz="2800" dirty="0" err="1">
                <a:latin typeface="Tahoma" panose="020B0604030504040204" pitchFamily="34" charset="0"/>
                <a:ea typeface="Tahoma" panose="020B0604030504040204" pitchFamily="34" charset="0"/>
                <a:cs typeface="Tahoma" panose="020B0604030504040204" pitchFamily="34" charset="0"/>
              </a:rPr>
              <a:t>tuân</a:t>
            </a:r>
            <a:r>
              <a:rPr lang="en-US" sz="2800" dirty="0">
                <a:latin typeface="Tahoma" panose="020B0604030504040204" pitchFamily="34" charset="0"/>
                <a:ea typeface="Tahoma" panose="020B0604030504040204" pitchFamily="34" charset="0"/>
                <a:cs typeface="Tahoma" panose="020B0604030504040204" pitchFamily="34" charset="0"/>
              </a:rPr>
              <a:t> </a:t>
            </a:r>
            <a:r>
              <a:rPr lang="en-US" sz="2800" dirty="0" err="1">
                <a:latin typeface="Tahoma" panose="020B0604030504040204" pitchFamily="34" charset="0"/>
                <a:ea typeface="Tahoma" panose="020B0604030504040204" pitchFamily="34" charset="0"/>
                <a:cs typeface="Tahoma" panose="020B0604030504040204" pitchFamily="34" charset="0"/>
              </a:rPr>
              <a:t>theo</a:t>
            </a:r>
            <a:r>
              <a:rPr lang="en-US" sz="2800" dirty="0">
                <a:latin typeface="Tahoma" panose="020B0604030504040204" pitchFamily="34" charset="0"/>
                <a:ea typeface="Tahoma" panose="020B0604030504040204" pitchFamily="34" charset="0"/>
                <a:cs typeface="Tahoma" panose="020B0604030504040204" pitchFamily="34" charset="0"/>
              </a:rPr>
              <a:t> </a:t>
            </a:r>
            <a:r>
              <a:rPr lang="en-US" sz="2800" dirty="0" err="1">
                <a:latin typeface="Tahoma" panose="020B0604030504040204" pitchFamily="34" charset="0"/>
                <a:ea typeface="Tahoma" panose="020B0604030504040204" pitchFamily="34" charset="0"/>
                <a:cs typeface="Tahoma" panose="020B0604030504040204" pitchFamily="34" charset="0"/>
              </a:rPr>
              <a:t>mô</a:t>
            </a:r>
            <a:r>
              <a:rPr lang="en-US" sz="2800" dirty="0">
                <a:latin typeface="Tahoma" panose="020B0604030504040204" pitchFamily="34" charset="0"/>
                <a:ea typeface="Tahoma" panose="020B0604030504040204" pitchFamily="34" charset="0"/>
                <a:cs typeface="Tahoma" panose="020B0604030504040204" pitchFamily="34" charset="0"/>
              </a:rPr>
              <a:t> </a:t>
            </a:r>
            <a:r>
              <a:rPr lang="en-US" sz="2800" dirty="0" err="1">
                <a:latin typeface="Tahoma" panose="020B0604030504040204" pitchFamily="34" charset="0"/>
                <a:ea typeface="Tahoma" panose="020B0604030504040204" pitchFamily="34" charset="0"/>
                <a:cs typeface="Tahoma" panose="020B0604030504040204" pitchFamily="34" charset="0"/>
              </a:rPr>
              <a:t>hình</a:t>
            </a:r>
            <a:r>
              <a:rPr lang="en-US" sz="2800" dirty="0">
                <a:latin typeface="Tahoma" panose="020B0604030504040204" pitchFamily="34" charset="0"/>
                <a:ea typeface="Tahoma" panose="020B0604030504040204" pitchFamily="34" charset="0"/>
                <a:cs typeface="Tahoma" panose="020B0604030504040204" pitchFamily="34" charset="0"/>
              </a:rPr>
              <a:t> </a:t>
            </a:r>
            <a:r>
              <a:rPr lang="en-US" sz="2800" dirty="0" err="1">
                <a:latin typeface="Tahoma" panose="020B0604030504040204" pitchFamily="34" charset="0"/>
                <a:ea typeface="Tahoma" panose="020B0604030504040204" pitchFamily="34" charset="0"/>
                <a:cs typeface="Tahoma" panose="020B0604030504040204" pitchFamily="34" charset="0"/>
              </a:rPr>
              <a:t>giao</a:t>
            </a:r>
            <a:r>
              <a:rPr lang="en-US" sz="2800" dirty="0">
                <a:latin typeface="Tahoma" panose="020B0604030504040204" pitchFamily="34" charset="0"/>
                <a:ea typeface="Tahoma" panose="020B0604030504040204" pitchFamily="34" charset="0"/>
                <a:cs typeface="Tahoma" panose="020B0604030504040204" pitchFamily="34" charset="0"/>
              </a:rPr>
              <a:t> </a:t>
            </a:r>
            <a:r>
              <a:rPr lang="en-US" sz="2800" dirty="0" err="1">
                <a:latin typeface="Tahoma" panose="020B0604030504040204" pitchFamily="34" charset="0"/>
                <a:ea typeface="Tahoma" panose="020B0604030504040204" pitchFamily="34" charset="0"/>
                <a:cs typeface="Tahoma" panose="020B0604030504040204" pitchFamily="34" charset="0"/>
              </a:rPr>
              <a:t>tiếp</a:t>
            </a:r>
            <a:r>
              <a:rPr lang="en-US" sz="2800" dirty="0">
                <a:latin typeface="Tahoma" panose="020B0604030504040204" pitchFamily="34" charset="0"/>
                <a:ea typeface="Tahoma" panose="020B0604030504040204" pitchFamily="34" charset="0"/>
                <a:cs typeface="Tahoma" panose="020B0604030504040204" pitchFamily="34" charset="0"/>
              </a:rPr>
              <a:t> </a:t>
            </a:r>
            <a:r>
              <a:rPr lang="en-US" sz="2800" dirty="0" err="1">
                <a:latin typeface="Tahoma" panose="020B0604030504040204" pitchFamily="34" charset="0"/>
                <a:ea typeface="Tahoma" panose="020B0604030504040204" pitchFamily="34" charset="0"/>
                <a:cs typeface="Tahoma" panose="020B0604030504040204" pitchFamily="34" charset="0"/>
              </a:rPr>
              <a:t>cặp</a:t>
            </a:r>
            <a:r>
              <a:rPr lang="en-US" sz="2800" dirty="0">
                <a:latin typeface="Tahoma" panose="020B0604030504040204" pitchFamily="34" charset="0"/>
                <a:ea typeface="Tahoma" panose="020B0604030504040204" pitchFamily="34" charset="0"/>
                <a:cs typeface="Tahoma" panose="020B0604030504040204" pitchFamily="34" charset="0"/>
              </a:rPr>
              <a:t> </a:t>
            </a:r>
            <a:r>
              <a:rPr lang="en-US" sz="2800" dirty="0" err="1">
                <a:latin typeface="Tahoma" panose="020B0604030504040204" pitchFamily="34" charset="0"/>
                <a:ea typeface="Tahoma" panose="020B0604030504040204" pitchFamily="34" charset="0"/>
                <a:cs typeface="Tahoma" panose="020B0604030504040204" pitchFamily="34" charset="0"/>
              </a:rPr>
              <a:t>độc</a:t>
            </a:r>
            <a:r>
              <a:rPr lang="en-US" sz="2800" dirty="0">
                <a:latin typeface="Tahoma" panose="020B0604030504040204" pitchFamily="34" charset="0"/>
                <a:ea typeface="Tahoma" panose="020B0604030504040204" pitchFamily="34" charset="0"/>
                <a:cs typeface="Tahoma" panose="020B0604030504040204" pitchFamily="34" charset="0"/>
              </a:rPr>
              <a:t> </a:t>
            </a:r>
            <a:r>
              <a:rPr lang="en-US" sz="2800" dirty="0" err="1">
                <a:latin typeface="Tahoma" panose="020B0604030504040204" pitchFamily="34" charset="0"/>
                <a:ea typeface="Tahoma" panose="020B0604030504040204" pitchFamily="34" charset="0"/>
                <a:cs typeface="Tahoma" panose="020B0604030504040204" pitchFamily="34" charset="0"/>
              </a:rPr>
              <a:t>quyền</a:t>
            </a:r>
            <a:r>
              <a:rPr lang="en-US" sz="2800" dirty="0">
                <a:latin typeface="Tahoma" panose="020B0604030504040204" pitchFamily="34" charset="0"/>
                <a:ea typeface="Tahoma" panose="020B0604030504040204" pitchFamily="34" charset="0"/>
                <a:cs typeface="Tahoma" panose="020B0604030504040204" pitchFamily="34" charset="0"/>
              </a:rPr>
              <a:t> (exclusive pair)</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4752F32B-CB0B-539D-D974-5995D2A2926E}"/>
              </a:ext>
            </a:extLst>
          </p:cNvPr>
          <p:cNvSpPr>
            <a:spLocks noGrp="1" noChangeArrowheads="1"/>
          </p:cNvSpPr>
          <p:nvPr>
            <p:ph type="title"/>
          </p:nvPr>
        </p:nvSpPr>
        <p:spPr>
          <a:xfrm>
            <a:off x="1524000" y="152400"/>
            <a:ext cx="9144000" cy="838200"/>
          </a:xfrm>
        </p:spPr>
        <p:txBody>
          <a:bodyPr anchor="ctr"/>
          <a:lstStyle/>
          <a:p>
            <a:pPr algn="ctr" eaLnBrk="1" hangingPunct="1">
              <a:defRPr/>
            </a:pPr>
            <a:r>
              <a:rPr lang="en-US" altLang="en-US" sz="4000" dirty="0">
                <a:solidFill>
                  <a:schemeClr val="tx2">
                    <a:lumMod val="50000"/>
                  </a:schemeClr>
                </a:solidFill>
                <a:latin typeface="Arial" panose="020B0604020202020204" pitchFamily="34" charset="0"/>
              </a:rPr>
              <a:t>1.3 </a:t>
            </a:r>
            <a:r>
              <a:rPr lang="en-US" altLang="en-US" sz="4000" dirty="0" err="1">
                <a:solidFill>
                  <a:schemeClr val="tx2">
                    <a:lumMod val="50000"/>
                  </a:schemeClr>
                </a:solidFill>
                <a:latin typeface="Arial" panose="020B0604020202020204" pitchFamily="34" charset="0"/>
              </a:rPr>
              <a:t>Các</a:t>
            </a:r>
            <a:r>
              <a:rPr lang="en-US" altLang="en-US" sz="4000" dirty="0">
                <a:solidFill>
                  <a:schemeClr val="tx2">
                    <a:lumMod val="50000"/>
                  </a:schemeClr>
                </a:solidFill>
                <a:latin typeface="Arial" panose="020B0604020202020204" pitchFamily="34" charset="0"/>
              </a:rPr>
              <a:t> </a:t>
            </a:r>
            <a:r>
              <a:rPr lang="en-US" altLang="en-US" sz="4000" dirty="0" err="1">
                <a:solidFill>
                  <a:schemeClr val="tx2">
                    <a:lumMod val="50000"/>
                  </a:schemeClr>
                </a:solidFill>
                <a:latin typeface="Arial" panose="020B0604020202020204" pitchFamily="34" charset="0"/>
              </a:rPr>
              <a:t>mức</a:t>
            </a:r>
            <a:r>
              <a:rPr lang="en-US" altLang="en-US" sz="4000" dirty="0">
                <a:solidFill>
                  <a:schemeClr val="tx2">
                    <a:lumMod val="50000"/>
                  </a:schemeClr>
                </a:solidFill>
                <a:latin typeface="Arial" panose="020B0604020202020204" pitchFamily="34" charset="0"/>
              </a:rPr>
              <a:t> </a:t>
            </a:r>
            <a:r>
              <a:rPr lang="en-US" altLang="en-US" sz="4000" dirty="0" err="1">
                <a:solidFill>
                  <a:schemeClr val="tx2">
                    <a:lumMod val="50000"/>
                  </a:schemeClr>
                </a:solidFill>
                <a:latin typeface="Arial" panose="020B0604020202020204" pitchFamily="34" charset="0"/>
              </a:rPr>
              <a:t>phát</a:t>
            </a:r>
            <a:r>
              <a:rPr lang="en-US" altLang="en-US" sz="4000" dirty="0">
                <a:solidFill>
                  <a:schemeClr val="tx2">
                    <a:lumMod val="50000"/>
                  </a:schemeClr>
                </a:solidFill>
                <a:latin typeface="Arial" panose="020B0604020202020204" pitchFamily="34" charset="0"/>
              </a:rPr>
              <a:t> </a:t>
            </a:r>
            <a:r>
              <a:rPr lang="en-US" altLang="en-US" sz="4000" dirty="0" err="1">
                <a:solidFill>
                  <a:schemeClr val="tx2">
                    <a:lumMod val="50000"/>
                  </a:schemeClr>
                </a:solidFill>
                <a:latin typeface="Arial" panose="020B0604020202020204" pitchFamily="34" charset="0"/>
              </a:rPr>
              <a:t>triển</a:t>
            </a:r>
            <a:r>
              <a:rPr lang="en-US" altLang="en-US" sz="4000" dirty="0">
                <a:solidFill>
                  <a:schemeClr val="tx2">
                    <a:lumMod val="50000"/>
                  </a:schemeClr>
                </a:solidFill>
                <a:latin typeface="Arial" panose="020B0604020202020204" pitchFamily="34" charset="0"/>
              </a:rPr>
              <a:t> </a:t>
            </a:r>
            <a:r>
              <a:rPr lang="en-US" altLang="en-US" sz="4000" dirty="0" err="1">
                <a:solidFill>
                  <a:schemeClr val="tx2">
                    <a:lumMod val="50000"/>
                  </a:schemeClr>
                </a:solidFill>
                <a:latin typeface="Arial" panose="020B0604020202020204" pitchFamily="34" charset="0"/>
              </a:rPr>
              <a:t>hệ</a:t>
            </a:r>
            <a:r>
              <a:rPr lang="en-US" altLang="en-US" sz="4000" dirty="0">
                <a:solidFill>
                  <a:schemeClr val="tx2">
                    <a:lumMod val="50000"/>
                  </a:schemeClr>
                </a:solidFill>
                <a:latin typeface="Arial" panose="020B0604020202020204" pitchFamily="34" charset="0"/>
              </a:rPr>
              <a:t> </a:t>
            </a:r>
            <a:r>
              <a:rPr lang="en-US" altLang="en-US" sz="4000" dirty="0" err="1">
                <a:solidFill>
                  <a:schemeClr val="tx2">
                    <a:lumMod val="50000"/>
                  </a:schemeClr>
                </a:solidFill>
                <a:latin typeface="Arial" panose="020B0604020202020204" pitchFamily="34" charset="0"/>
              </a:rPr>
              <a:t>thống</a:t>
            </a:r>
            <a:r>
              <a:rPr lang="en-US" altLang="en-US" sz="4000" dirty="0">
                <a:solidFill>
                  <a:schemeClr val="tx2">
                    <a:lumMod val="50000"/>
                  </a:schemeClr>
                </a:solidFill>
                <a:latin typeface="Arial" panose="020B0604020202020204" pitchFamily="34" charset="0"/>
              </a:rPr>
              <a:t> IoT</a:t>
            </a:r>
            <a:endParaRPr lang="en-US" altLang="en-US" sz="4000" b="1" dirty="0">
              <a:latin typeface="Arial" panose="020B0604020202020204" pitchFamily="34" charset="0"/>
            </a:endParaRPr>
          </a:p>
        </p:txBody>
      </p:sp>
      <p:cxnSp>
        <p:nvCxnSpPr>
          <p:cNvPr id="7" name="Straight Connector 6">
            <a:extLst>
              <a:ext uri="{FF2B5EF4-FFF2-40B4-BE49-F238E27FC236}">
                <a16:creationId xmlns:a16="http://schemas.microsoft.com/office/drawing/2014/main" id="{706B0C5C-9ABD-95C7-9BC0-B2B6F14F2564}"/>
              </a:ext>
            </a:extLst>
          </p:cNvPr>
          <p:cNvCxnSpPr/>
          <p:nvPr/>
        </p:nvCxnSpPr>
        <p:spPr>
          <a:xfrm>
            <a:off x="1803400" y="1219200"/>
            <a:ext cx="8585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9700" name="object 3">
            <a:extLst>
              <a:ext uri="{FF2B5EF4-FFF2-40B4-BE49-F238E27FC236}">
                <a16:creationId xmlns:a16="http://schemas.microsoft.com/office/drawing/2014/main" id="{517ABD5D-3D8F-B353-CAD0-0C60FA7E4D11}"/>
              </a:ext>
            </a:extLst>
          </p:cNvPr>
          <p:cNvSpPr txBox="1">
            <a:spLocks noChangeArrowheads="1"/>
          </p:cNvSpPr>
          <p:nvPr/>
        </p:nvSpPr>
        <p:spPr bwMode="auto">
          <a:xfrm>
            <a:off x="1420837" y="1447800"/>
            <a:ext cx="9748911" cy="53017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90170" rIns="0" bIns="0">
            <a:spAutoFit/>
          </a:bodyPr>
          <a:lstStyle>
            <a:lvl1pPr marL="241300" indent="-228600">
              <a:spcBef>
                <a:spcPct val="20000"/>
              </a:spcBef>
              <a:buClr>
                <a:schemeClr val="hlink"/>
              </a:buClr>
              <a:buSzPct val="110000"/>
              <a:buFont typeface="Wingdings" panose="05000000000000000000" pitchFamily="2" charset="2"/>
              <a:buBlip>
                <a:blip r:embed="rId2"/>
              </a:buBlip>
              <a:tabLst>
                <a:tab pos="241300" algn="l"/>
              </a:tabLst>
              <a:defRPr sz="3200">
                <a:solidFill>
                  <a:schemeClr val="tx1"/>
                </a:solidFill>
                <a:latin typeface="Tahoma" panose="020B0604030504040204" pitchFamily="34" charset="0"/>
              </a:defRPr>
            </a:lvl1pPr>
            <a:lvl2pPr marL="742950" indent="-285750">
              <a:spcBef>
                <a:spcPct val="20000"/>
              </a:spcBef>
              <a:buClr>
                <a:schemeClr val="tx1"/>
              </a:buClr>
              <a:buSzPct val="60000"/>
              <a:buFont typeface="Wingdings" panose="05000000000000000000" pitchFamily="2" charset="2"/>
              <a:buChar char="n"/>
              <a:tabLst>
                <a:tab pos="241300" algn="l"/>
              </a:tabLst>
              <a:defRPr sz="2800">
                <a:solidFill>
                  <a:schemeClr val="tx1"/>
                </a:solidFill>
                <a:latin typeface="Tahoma" panose="020B0604030504040204" pitchFamily="34" charset="0"/>
              </a:defRPr>
            </a:lvl2pPr>
            <a:lvl3pPr marL="1143000" indent="-228600">
              <a:spcBef>
                <a:spcPct val="20000"/>
              </a:spcBef>
              <a:buClr>
                <a:schemeClr val="hlink"/>
              </a:buClr>
              <a:buSzPct val="95000"/>
              <a:buFont typeface="Wingdings" panose="05000000000000000000" pitchFamily="2" charset="2"/>
              <a:buChar char="w"/>
              <a:tabLst>
                <a:tab pos="241300" algn="l"/>
              </a:tabLst>
              <a:defRPr sz="2400">
                <a:solidFill>
                  <a:schemeClr val="tx1"/>
                </a:solidFill>
                <a:latin typeface="Tahoma" panose="020B0604030504040204" pitchFamily="34" charset="0"/>
              </a:defRPr>
            </a:lvl3pPr>
            <a:lvl4pPr marL="1600200" indent="-228600">
              <a:spcBef>
                <a:spcPct val="20000"/>
              </a:spcBef>
              <a:buClr>
                <a:schemeClr val="tx1"/>
              </a:buClr>
              <a:buSzPct val="65000"/>
              <a:buFont typeface="Wingdings" panose="05000000000000000000" pitchFamily="2" charset="2"/>
              <a:buChar char="n"/>
              <a:tabLst>
                <a:tab pos="241300" algn="l"/>
              </a:tabLst>
              <a:defRPr sz="2000">
                <a:solidFill>
                  <a:schemeClr val="tx1"/>
                </a:solidFill>
                <a:latin typeface="Tahoma" panose="020B0604030504040204" pitchFamily="34" charset="0"/>
              </a:defRPr>
            </a:lvl4pPr>
            <a:lvl5pPr marL="2057400" indent="-228600">
              <a:spcBef>
                <a:spcPct val="20000"/>
              </a:spcBef>
              <a:buClr>
                <a:schemeClr val="hlink"/>
              </a:buClr>
              <a:buSzPct val="60000"/>
              <a:buFont typeface="Wingdings" panose="05000000000000000000" pitchFamily="2" charset="2"/>
              <a:buChar char="n"/>
              <a:tabLst>
                <a:tab pos="241300" algn="l"/>
              </a:tabLst>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tabLst>
                <a:tab pos="241300" algn="l"/>
              </a:tabLst>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tabLst>
                <a:tab pos="241300" algn="l"/>
              </a:tabLst>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tabLst>
                <a:tab pos="241300" algn="l"/>
              </a:tabLst>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tabLst>
                <a:tab pos="241300" algn="l"/>
              </a:tabLst>
              <a:defRPr sz="2000">
                <a:solidFill>
                  <a:schemeClr val="tx1"/>
                </a:solidFill>
                <a:latin typeface="Tahoma" panose="020B0604030504040204" pitchFamily="34" charset="0"/>
              </a:defRPr>
            </a:lvl9pPr>
          </a:lstStyle>
          <a:p>
            <a:pPr algn="just">
              <a:lnSpc>
                <a:spcPct val="80000"/>
              </a:lnSpc>
              <a:spcBef>
                <a:spcPts val="713"/>
              </a:spcBef>
              <a:buClrTx/>
              <a:buSzTx/>
              <a:buFont typeface="Arial" panose="020B0604020202020204" pitchFamily="34" charset="0"/>
              <a:buChar char="•"/>
            </a:pPr>
            <a:r>
              <a:rPr lang="en-US" altLang="en-US" sz="2800" b="1" dirty="0">
                <a:ea typeface="Tahoma" panose="020B0604030504040204" pitchFamily="34" charset="0"/>
                <a:cs typeface="Tahoma" panose="020B0604030504040204" pitchFamily="34" charset="0"/>
              </a:rPr>
              <a:t>Database</a:t>
            </a:r>
            <a:r>
              <a:rPr lang="en-US" altLang="en-US" sz="2800" dirty="0">
                <a:ea typeface="Tahoma" panose="020B0604030504040204" pitchFamily="34" charset="0"/>
                <a:cs typeface="Tahoma" panose="020B0604030504040204" pitchFamily="34" charset="0"/>
              </a:rPr>
              <a:t>: </a:t>
            </a:r>
            <a:r>
              <a:rPr lang="en-US" altLang="en-US" sz="2800" dirty="0" err="1">
                <a:ea typeface="Tahoma" panose="020B0604030504040204" pitchFamily="34" charset="0"/>
                <a:cs typeface="Tahoma" panose="020B0604030504040204" pitchFamily="34" charset="0"/>
              </a:rPr>
              <a:t>Lưu</a:t>
            </a:r>
            <a:r>
              <a:rPr lang="en-US" altLang="en-US" sz="2800" dirty="0">
                <a:ea typeface="Tahoma" panose="020B0604030504040204" pitchFamily="34" charset="0"/>
                <a:cs typeface="Tahoma" panose="020B0604030504040204" pitchFamily="34" charset="0"/>
              </a:rPr>
              <a:t> </a:t>
            </a:r>
            <a:r>
              <a:rPr lang="en-US" altLang="en-US" sz="2800" dirty="0" err="1">
                <a:ea typeface="Tahoma" panose="020B0604030504040204" pitchFamily="34" charset="0"/>
                <a:cs typeface="Tahoma" panose="020B0604030504040204" pitchFamily="34" charset="0"/>
              </a:rPr>
              <a:t>trữ</a:t>
            </a:r>
            <a:r>
              <a:rPr lang="en-US" altLang="en-US" sz="2800" dirty="0">
                <a:ea typeface="Tahoma" panose="020B0604030504040204" pitchFamily="34" charset="0"/>
                <a:cs typeface="Tahoma" panose="020B0604030504040204" pitchFamily="34" charset="0"/>
              </a:rPr>
              <a:t> </a:t>
            </a:r>
            <a:r>
              <a:rPr lang="en-US" altLang="en-US" sz="2800" dirty="0" err="1">
                <a:ea typeface="Tahoma" panose="020B0604030504040204" pitchFamily="34" charset="0"/>
                <a:cs typeface="Tahoma" panose="020B0604030504040204" pitchFamily="34" charset="0"/>
              </a:rPr>
              <a:t>cục</a:t>
            </a:r>
            <a:r>
              <a:rPr lang="en-US" altLang="en-US" sz="2800" dirty="0">
                <a:ea typeface="Tahoma" panose="020B0604030504040204" pitchFamily="34" charset="0"/>
                <a:cs typeface="Tahoma" panose="020B0604030504040204" pitchFamily="34" charset="0"/>
              </a:rPr>
              <a:t> </a:t>
            </a:r>
            <a:r>
              <a:rPr lang="en-US" altLang="en-US" sz="2800" dirty="0" err="1">
                <a:ea typeface="Tahoma" panose="020B0604030504040204" pitchFamily="34" charset="0"/>
                <a:cs typeface="Tahoma" panose="020B0604030504040204" pitchFamily="34" charset="0"/>
              </a:rPr>
              <a:t>bộ</a:t>
            </a:r>
            <a:r>
              <a:rPr lang="en-US" altLang="en-US" sz="2800" dirty="0">
                <a:ea typeface="Tahoma" panose="020B0604030504040204" pitchFamily="34" charset="0"/>
                <a:cs typeface="Tahoma" panose="020B0604030504040204" pitchFamily="34" charset="0"/>
              </a:rPr>
              <a:t>, </a:t>
            </a:r>
            <a:r>
              <a:rPr lang="en-US" altLang="en-US" sz="2800" dirty="0" err="1">
                <a:ea typeface="Tahoma" panose="020B0604030504040204" pitchFamily="34" charset="0"/>
                <a:cs typeface="Tahoma" panose="020B0604030504040204" pitchFamily="34" charset="0"/>
              </a:rPr>
              <a:t>dịch</a:t>
            </a:r>
            <a:r>
              <a:rPr lang="en-US" altLang="en-US" sz="2800" dirty="0">
                <a:ea typeface="Tahoma" panose="020B0604030504040204" pitchFamily="34" charset="0"/>
                <a:cs typeface="Tahoma" panose="020B0604030504040204" pitchFamily="34" charset="0"/>
              </a:rPr>
              <a:t> </a:t>
            </a:r>
            <a:r>
              <a:rPr lang="en-US" altLang="en-US" sz="2800" dirty="0" err="1">
                <a:ea typeface="Tahoma" panose="020B0604030504040204" pitchFamily="34" charset="0"/>
                <a:cs typeface="Tahoma" panose="020B0604030504040204" pitchFamily="34" charset="0"/>
              </a:rPr>
              <a:t>vụ</a:t>
            </a:r>
            <a:r>
              <a:rPr lang="en-US" altLang="en-US" sz="2800" dirty="0">
                <a:ea typeface="Tahoma" panose="020B0604030504040204" pitchFamily="34" charset="0"/>
                <a:cs typeface="Tahoma" panose="020B0604030504040204" pitchFamily="34" charset="0"/>
              </a:rPr>
              <a:t> </a:t>
            </a:r>
            <a:r>
              <a:rPr lang="en-US" altLang="en-US" sz="2800" dirty="0" err="1">
                <a:ea typeface="Tahoma" panose="020B0604030504040204" pitchFamily="34" charset="0"/>
                <a:cs typeface="Tahoma" panose="020B0604030504040204" pitchFamily="34" charset="0"/>
              </a:rPr>
              <a:t>đám</a:t>
            </a:r>
            <a:r>
              <a:rPr lang="en-US" altLang="en-US" sz="2800" dirty="0">
                <a:ea typeface="Tahoma" panose="020B0604030504040204" pitchFamily="34" charset="0"/>
                <a:cs typeface="Tahoma" panose="020B0604030504040204" pitchFamily="34" charset="0"/>
              </a:rPr>
              <a:t> </a:t>
            </a:r>
            <a:r>
              <a:rPr lang="en-US" altLang="en-US" sz="2800" dirty="0" err="1">
                <a:ea typeface="Tahoma" panose="020B0604030504040204" pitchFamily="34" charset="0"/>
                <a:cs typeface="Tahoma" panose="020B0604030504040204" pitchFamily="34" charset="0"/>
              </a:rPr>
              <a:t>mây</a:t>
            </a:r>
            <a:r>
              <a:rPr lang="en-US" altLang="en-US" sz="2800" dirty="0">
                <a:ea typeface="Tahoma" panose="020B0604030504040204" pitchFamily="34" charset="0"/>
                <a:cs typeface="Tahoma" panose="020B0604030504040204" pitchFamily="34" charset="0"/>
              </a:rPr>
              <a:t> </a:t>
            </a:r>
            <a:r>
              <a:rPr lang="en-US" altLang="en-US" sz="2800" dirty="0" err="1">
                <a:ea typeface="Tahoma" panose="020B0604030504040204" pitchFamily="34" charset="0"/>
                <a:cs typeface="Tahoma" panose="020B0604030504040204" pitchFamily="34" charset="0"/>
              </a:rPr>
              <a:t>hoặc</a:t>
            </a:r>
            <a:r>
              <a:rPr lang="en-US" altLang="en-US" sz="2800" dirty="0">
                <a:ea typeface="Tahoma" panose="020B0604030504040204" pitchFamily="34" charset="0"/>
                <a:cs typeface="Tahoma" panose="020B0604030504040204" pitchFamily="34" charset="0"/>
              </a:rPr>
              <a:t> </a:t>
            </a:r>
            <a:r>
              <a:rPr lang="en-US" altLang="en-US" sz="2800" dirty="0" err="1">
                <a:ea typeface="Tahoma" panose="020B0604030504040204" pitchFamily="34" charset="0"/>
                <a:cs typeface="Tahoma" panose="020B0604030504040204" pitchFamily="34" charset="0"/>
              </a:rPr>
              <a:t>thiết</a:t>
            </a:r>
            <a:r>
              <a:rPr lang="en-US" altLang="en-US" sz="2800" dirty="0">
                <a:ea typeface="Tahoma" panose="020B0604030504040204" pitchFamily="34" charset="0"/>
                <a:cs typeface="Tahoma" panose="020B0604030504040204" pitchFamily="34" charset="0"/>
              </a:rPr>
              <a:t> </a:t>
            </a:r>
            <a:r>
              <a:rPr lang="en-US" altLang="en-US" sz="2800" dirty="0" err="1">
                <a:ea typeface="Tahoma" panose="020B0604030504040204" pitchFamily="34" charset="0"/>
                <a:cs typeface="Tahoma" panose="020B0604030504040204" pitchFamily="34" charset="0"/>
              </a:rPr>
              <a:t>bị</a:t>
            </a:r>
            <a:r>
              <a:rPr lang="en-US" altLang="en-US" sz="2800" dirty="0">
                <a:ea typeface="Tahoma" panose="020B0604030504040204" pitchFamily="34" charset="0"/>
                <a:cs typeface="Tahoma" panose="020B0604030504040204" pitchFamily="34" charset="0"/>
              </a:rPr>
              <a:t> IoT.</a:t>
            </a:r>
          </a:p>
          <a:p>
            <a:pPr algn="just">
              <a:lnSpc>
                <a:spcPct val="80000"/>
              </a:lnSpc>
              <a:spcBef>
                <a:spcPts val="1000"/>
              </a:spcBef>
              <a:buClrTx/>
              <a:buSzTx/>
              <a:buFont typeface="Arial" panose="020B0604020202020204" pitchFamily="34" charset="0"/>
              <a:buChar char="•"/>
            </a:pPr>
            <a:r>
              <a:rPr lang="en-US" altLang="en-US" sz="2800" b="1" dirty="0">
                <a:ea typeface="Tahoma" panose="020B0604030504040204" pitchFamily="34" charset="0"/>
                <a:cs typeface="Tahoma" panose="020B0604030504040204" pitchFamily="34" charset="0"/>
              </a:rPr>
              <a:t>Web Service</a:t>
            </a:r>
            <a:r>
              <a:rPr lang="en-US" altLang="en-US" sz="2800" dirty="0">
                <a:ea typeface="Tahoma" panose="020B0604030504040204" pitchFamily="34" charset="0"/>
                <a:cs typeface="Tahoma" panose="020B0604030504040204" pitchFamily="34" charset="0"/>
              </a:rPr>
              <a:t>: </a:t>
            </a:r>
            <a:r>
              <a:rPr lang="vi-VN" altLang="en-US" sz="2800" dirty="0">
                <a:ea typeface="Tahoma" panose="020B0604030504040204" pitchFamily="34" charset="0"/>
                <a:cs typeface="Tahoma" panose="020B0604030504040204" pitchFamily="34" charset="0"/>
              </a:rPr>
              <a:t>Các dịch vụ web đóng vai trò là liên kết giữa các thành phần thiết bị, ứng dụng, cơ sở dữ liệu và IoT. Dịch vụ web có thể được triển khai bằng cách sử dụng các HTTP và REST (dịch vụ REST) hoặc sử dụng giao thức WebSocket (dịch vụ WebSocket).</a:t>
            </a:r>
            <a:r>
              <a:rPr lang="en-US" altLang="en-US" sz="2800" dirty="0">
                <a:ea typeface="Tahoma" panose="020B0604030504040204" pitchFamily="34" charset="0"/>
                <a:cs typeface="Tahoma" panose="020B0604030504040204" pitchFamily="34" charset="0"/>
              </a:rPr>
              <a:t> </a:t>
            </a:r>
          </a:p>
          <a:p>
            <a:pPr algn="just">
              <a:lnSpc>
                <a:spcPct val="80000"/>
              </a:lnSpc>
              <a:spcBef>
                <a:spcPts val="1000"/>
              </a:spcBef>
              <a:buClrTx/>
              <a:buSzTx/>
              <a:buFont typeface="Arial" panose="020B0604020202020204" pitchFamily="34" charset="0"/>
              <a:buChar char="•"/>
            </a:pPr>
            <a:r>
              <a:rPr lang="en-US" altLang="en-US" sz="2800" b="1" dirty="0">
                <a:ea typeface="Tahoma" panose="020B0604030504040204" pitchFamily="34" charset="0"/>
                <a:cs typeface="Tahoma" panose="020B0604030504040204" pitchFamily="34" charset="0"/>
              </a:rPr>
              <a:t>Analysis Component</a:t>
            </a:r>
            <a:r>
              <a:rPr lang="en-US" altLang="en-US" sz="2800" dirty="0">
                <a:ea typeface="Tahoma" panose="020B0604030504040204" pitchFamily="34" charset="0"/>
                <a:cs typeface="Tahoma" panose="020B0604030504040204" pitchFamily="34" charset="0"/>
              </a:rPr>
              <a:t>: </a:t>
            </a:r>
            <a:r>
              <a:rPr lang="vi-VN" altLang="en-US" sz="2800" dirty="0">
                <a:ea typeface="Tahoma" panose="020B0604030504040204" pitchFamily="34" charset="0"/>
                <a:cs typeface="Tahoma" panose="020B0604030504040204" pitchFamily="34" charset="0"/>
              </a:rPr>
              <a:t>Thành phần phân dữ liệu IoT và tạo ra kết quả ở dạng dễ hiểu cho người dùng</a:t>
            </a:r>
            <a:r>
              <a:rPr lang="en-US" altLang="en-US" sz="2800" dirty="0">
                <a:ea typeface="Tahoma" panose="020B0604030504040204" pitchFamily="34" charset="0"/>
                <a:cs typeface="Tahoma" panose="020B0604030504040204" pitchFamily="34" charset="0"/>
              </a:rPr>
              <a:t>.</a:t>
            </a:r>
          </a:p>
          <a:p>
            <a:pPr algn="just">
              <a:lnSpc>
                <a:spcPct val="80000"/>
              </a:lnSpc>
              <a:spcBef>
                <a:spcPts val="1000"/>
              </a:spcBef>
              <a:buClrTx/>
              <a:buSzTx/>
              <a:buFont typeface="Arial" panose="020B0604020202020204" pitchFamily="34" charset="0"/>
              <a:buChar char="•"/>
            </a:pPr>
            <a:r>
              <a:rPr lang="en-US" altLang="en-US" sz="2800" b="1" dirty="0">
                <a:ea typeface="Tahoma" panose="020B0604030504040204" pitchFamily="34" charset="0"/>
                <a:cs typeface="Tahoma" panose="020B0604030504040204" pitchFamily="34" charset="0"/>
              </a:rPr>
              <a:t>Application</a:t>
            </a:r>
            <a:r>
              <a:rPr lang="en-US" altLang="en-US" sz="2800" dirty="0">
                <a:ea typeface="Tahoma" panose="020B0604030504040204" pitchFamily="34" charset="0"/>
                <a:cs typeface="Tahoma" panose="020B0604030504040204" pitchFamily="34" charset="0"/>
              </a:rPr>
              <a:t>: </a:t>
            </a:r>
            <a:r>
              <a:rPr lang="vi-VN" altLang="en-US" sz="2800" dirty="0">
                <a:ea typeface="Tahoma" panose="020B0604030504040204" pitchFamily="34" charset="0"/>
                <a:cs typeface="Tahoma" panose="020B0604030504040204" pitchFamily="34" charset="0"/>
              </a:rPr>
              <a:t>Các ứng dụng IoT cung cấp một giao diện mà người dùng có thể sử dụng để điều khiển và giám sát các khía cạnh khác nhau của hệ thống IoT. Các ứng dụng cũng cho phép người dùng xem trạng thái hệ thống và xem dữ liệu đã xử lý.</a:t>
            </a:r>
            <a:endParaRPr lang="en-US" altLang="en-US" sz="2800" dirty="0">
              <a:ea typeface="Tahoma" panose="020B0604030504040204" pitchFamily="34" charset="0"/>
              <a:cs typeface="Tahoma" panose="020B0604030504040204" pitchFamily="34" charset="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C036F899-9750-BB69-E519-AA5FA1BAF737}"/>
              </a:ext>
            </a:extLst>
          </p:cNvPr>
          <p:cNvSpPr>
            <a:spLocks noGrp="1" noChangeArrowheads="1"/>
          </p:cNvSpPr>
          <p:nvPr>
            <p:ph type="title"/>
          </p:nvPr>
        </p:nvSpPr>
        <p:spPr>
          <a:xfrm>
            <a:off x="1524000" y="152400"/>
            <a:ext cx="9144000" cy="838200"/>
          </a:xfrm>
        </p:spPr>
        <p:txBody>
          <a:bodyPr anchor="ctr"/>
          <a:lstStyle/>
          <a:p>
            <a:pPr algn="ctr" eaLnBrk="1" hangingPunct="1">
              <a:defRPr/>
            </a:pPr>
            <a:r>
              <a:rPr lang="en-US" altLang="en-US" sz="4000" dirty="0">
                <a:solidFill>
                  <a:schemeClr val="tx2">
                    <a:lumMod val="50000"/>
                  </a:schemeClr>
                </a:solidFill>
                <a:latin typeface="Arial" panose="020B0604020202020204" pitchFamily="34" charset="0"/>
              </a:rPr>
              <a:t>1.3 </a:t>
            </a:r>
            <a:r>
              <a:rPr lang="en-US" altLang="en-US" sz="4000" dirty="0" err="1">
                <a:solidFill>
                  <a:schemeClr val="tx2">
                    <a:lumMod val="50000"/>
                  </a:schemeClr>
                </a:solidFill>
                <a:latin typeface="Arial" panose="020B0604020202020204" pitchFamily="34" charset="0"/>
              </a:rPr>
              <a:t>Các</a:t>
            </a:r>
            <a:r>
              <a:rPr lang="en-US" altLang="en-US" sz="4000" dirty="0">
                <a:solidFill>
                  <a:schemeClr val="tx2">
                    <a:lumMod val="50000"/>
                  </a:schemeClr>
                </a:solidFill>
                <a:latin typeface="Arial" panose="020B0604020202020204" pitchFamily="34" charset="0"/>
              </a:rPr>
              <a:t> </a:t>
            </a:r>
            <a:r>
              <a:rPr lang="en-US" altLang="en-US" sz="4000" dirty="0" err="1">
                <a:solidFill>
                  <a:schemeClr val="tx2">
                    <a:lumMod val="50000"/>
                  </a:schemeClr>
                </a:solidFill>
                <a:latin typeface="Arial" panose="020B0604020202020204" pitchFamily="34" charset="0"/>
              </a:rPr>
              <a:t>mức</a:t>
            </a:r>
            <a:r>
              <a:rPr lang="en-US" altLang="en-US" sz="4000" dirty="0">
                <a:solidFill>
                  <a:schemeClr val="tx2">
                    <a:lumMod val="50000"/>
                  </a:schemeClr>
                </a:solidFill>
                <a:latin typeface="Arial" panose="020B0604020202020204" pitchFamily="34" charset="0"/>
              </a:rPr>
              <a:t> </a:t>
            </a:r>
            <a:r>
              <a:rPr lang="en-US" altLang="en-US" sz="4000" dirty="0" err="1">
                <a:solidFill>
                  <a:schemeClr val="tx2">
                    <a:lumMod val="50000"/>
                  </a:schemeClr>
                </a:solidFill>
                <a:latin typeface="Arial" panose="020B0604020202020204" pitchFamily="34" charset="0"/>
              </a:rPr>
              <a:t>phát</a:t>
            </a:r>
            <a:r>
              <a:rPr lang="en-US" altLang="en-US" sz="4000" dirty="0">
                <a:solidFill>
                  <a:schemeClr val="tx2">
                    <a:lumMod val="50000"/>
                  </a:schemeClr>
                </a:solidFill>
                <a:latin typeface="Arial" panose="020B0604020202020204" pitchFamily="34" charset="0"/>
              </a:rPr>
              <a:t> </a:t>
            </a:r>
            <a:r>
              <a:rPr lang="en-US" altLang="en-US" sz="4000" dirty="0" err="1">
                <a:solidFill>
                  <a:schemeClr val="tx2">
                    <a:lumMod val="50000"/>
                  </a:schemeClr>
                </a:solidFill>
                <a:latin typeface="Arial" panose="020B0604020202020204" pitchFamily="34" charset="0"/>
              </a:rPr>
              <a:t>triển</a:t>
            </a:r>
            <a:r>
              <a:rPr lang="en-US" altLang="en-US" sz="4000" dirty="0">
                <a:solidFill>
                  <a:schemeClr val="tx2">
                    <a:lumMod val="50000"/>
                  </a:schemeClr>
                </a:solidFill>
                <a:latin typeface="Arial" panose="020B0604020202020204" pitchFamily="34" charset="0"/>
              </a:rPr>
              <a:t> </a:t>
            </a:r>
            <a:r>
              <a:rPr lang="en-US" altLang="en-US" sz="4000" dirty="0" err="1">
                <a:solidFill>
                  <a:schemeClr val="tx2">
                    <a:lumMod val="50000"/>
                  </a:schemeClr>
                </a:solidFill>
                <a:latin typeface="Arial" panose="020B0604020202020204" pitchFamily="34" charset="0"/>
              </a:rPr>
              <a:t>hệ</a:t>
            </a:r>
            <a:r>
              <a:rPr lang="en-US" altLang="en-US" sz="4000" dirty="0">
                <a:solidFill>
                  <a:schemeClr val="tx2">
                    <a:lumMod val="50000"/>
                  </a:schemeClr>
                </a:solidFill>
                <a:latin typeface="Arial" panose="020B0604020202020204" pitchFamily="34" charset="0"/>
              </a:rPr>
              <a:t> </a:t>
            </a:r>
            <a:r>
              <a:rPr lang="en-US" altLang="en-US" sz="4000" dirty="0" err="1">
                <a:solidFill>
                  <a:schemeClr val="tx2">
                    <a:lumMod val="50000"/>
                  </a:schemeClr>
                </a:solidFill>
                <a:latin typeface="Arial" panose="020B0604020202020204" pitchFamily="34" charset="0"/>
              </a:rPr>
              <a:t>thống</a:t>
            </a:r>
            <a:r>
              <a:rPr lang="en-US" altLang="en-US" sz="4000" dirty="0">
                <a:solidFill>
                  <a:schemeClr val="tx2">
                    <a:lumMod val="50000"/>
                  </a:schemeClr>
                </a:solidFill>
                <a:latin typeface="Arial" panose="020B0604020202020204" pitchFamily="34" charset="0"/>
              </a:rPr>
              <a:t> IoT</a:t>
            </a:r>
            <a:endParaRPr lang="en-US" altLang="en-US" sz="4000" b="1" dirty="0">
              <a:latin typeface="Arial" panose="020B0604020202020204" pitchFamily="34" charset="0"/>
            </a:endParaRPr>
          </a:p>
        </p:txBody>
      </p:sp>
      <p:cxnSp>
        <p:nvCxnSpPr>
          <p:cNvPr id="7" name="Straight Connector 6">
            <a:extLst>
              <a:ext uri="{FF2B5EF4-FFF2-40B4-BE49-F238E27FC236}">
                <a16:creationId xmlns:a16="http://schemas.microsoft.com/office/drawing/2014/main" id="{3AFD2897-D7D7-5E09-2EE6-A06D78306944}"/>
              </a:ext>
            </a:extLst>
          </p:cNvPr>
          <p:cNvCxnSpPr/>
          <p:nvPr/>
        </p:nvCxnSpPr>
        <p:spPr>
          <a:xfrm>
            <a:off x="1803400" y="1219200"/>
            <a:ext cx="8585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object 2">
            <a:extLst>
              <a:ext uri="{FF2B5EF4-FFF2-40B4-BE49-F238E27FC236}">
                <a16:creationId xmlns:a16="http://schemas.microsoft.com/office/drawing/2014/main" id="{6C842301-1702-E8AE-D8AC-9CCA55E1F2F7}"/>
              </a:ext>
            </a:extLst>
          </p:cNvPr>
          <p:cNvSpPr txBox="1">
            <a:spLocks/>
          </p:cNvSpPr>
          <p:nvPr/>
        </p:nvSpPr>
        <p:spPr bwMode="auto">
          <a:xfrm>
            <a:off x="2133600" y="1246816"/>
            <a:ext cx="4914314" cy="4225516"/>
          </a:xfrm>
          <a:prstGeom prst="rect">
            <a:avLst/>
          </a:prstGeom>
          <a:noFill/>
          <a:ln>
            <a:noFill/>
          </a:ln>
          <a:effectLst/>
        </p:spPr>
        <p:txBody>
          <a:bodyPr wrap="square" lIns="0" tIns="11430" rIns="0" bIns="0" anchor="b">
            <a:spAutoFit/>
          </a:bodyPr>
          <a:lstStyle>
            <a:lvl1pPr algn="l" rtl="0" eaLnBrk="0" fontAlgn="base" hangingPunct="0">
              <a:spcBef>
                <a:spcPct val="0"/>
              </a:spcBef>
              <a:spcAft>
                <a:spcPct val="0"/>
              </a:spcAft>
              <a:defRPr sz="4400" kern="12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Tahoma" panose="020B0604030504040204" pitchFamily="34" charset="0"/>
              </a:defRPr>
            </a:lvl2pPr>
            <a:lvl3pPr algn="l" rtl="0" eaLnBrk="0" fontAlgn="base" hangingPunct="0">
              <a:spcBef>
                <a:spcPct val="0"/>
              </a:spcBef>
              <a:spcAft>
                <a:spcPct val="0"/>
              </a:spcAft>
              <a:defRPr sz="4400">
                <a:solidFill>
                  <a:schemeClr val="tx2"/>
                </a:solidFill>
                <a:latin typeface="Tahoma" panose="020B0604030504040204" pitchFamily="34" charset="0"/>
              </a:defRPr>
            </a:lvl3pPr>
            <a:lvl4pPr algn="l" rtl="0" eaLnBrk="0" fontAlgn="base" hangingPunct="0">
              <a:spcBef>
                <a:spcPct val="0"/>
              </a:spcBef>
              <a:spcAft>
                <a:spcPct val="0"/>
              </a:spcAft>
              <a:defRPr sz="4400">
                <a:solidFill>
                  <a:schemeClr val="tx2"/>
                </a:solidFill>
                <a:latin typeface="Tahoma" panose="020B0604030504040204" pitchFamily="34" charset="0"/>
              </a:defRPr>
            </a:lvl4pPr>
            <a:lvl5pPr algn="l" rtl="0" eaLnBrk="0" fontAlgn="base" hangingPunct="0">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a:lstStyle>
          <a:p>
            <a:pPr marL="12700">
              <a:spcBef>
                <a:spcPts val="90"/>
              </a:spcBef>
              <a:defRPr/>
            </a:pPr>
            <a:r>
              <a:rPr lang="en-US" sz="3200" spc="-5" dirty="0" err="1">
                <a:solidFill>
                  <a:schemeClr val="accent1">
                    <a:lumMod val="50000"/>
                  </a:schemeClr>
                </a:solidFill>
                <a:latin typeface="Tahoma" panose="020B0604030504040204" pitchFamily="34" charset="0"/>
                <a:ea typeface="Tahoma" panose="020B0604030504040204" pitchFamily="34" charset="0"/>
                <a:cs typeface="Tahoma" panose="020B0604030504040204" pitchFamily="34" charset="0"/>
              </a:rPr>
              <a:t>Gồm</a:t>
            </a:r>
            <a:r>
              <a:rPr lang="en-US" sz="3200" spc="-5" dirty="0">
                <a:solidFill>
                  <a:schemeClr val="accent1">
                    <a:lumMod val="50000"/>
                  </a:schemeClr>
                </a:solidFill>
                <a:latin typeface="Tahoma" panose="020B0604030504040204" pitchFamily="34" charset="0"/>
                <a:ea typeface="Tahoma" panose="020B0604030504040204" pitchFamily="34" charset="0"/>
                <a:cs typeface="Tahoma" panose="020B0604030504040204" pitchFamily="34" charset="0"/>
              </a:rPr>
              <a:t> </a:t>
            </a:r>
            <a:r>
              <a:rPr lang="en-US" sz="3200" spc="-5" dirty="0" err="1">
                <a:solidFill>
                  <a:schemeClr val="accent1">
                    <a:lumMod val="50000"/>
                  </a:schemeClr>
                </a:solidFill>
                <a:latin typeface="Tahoma" panose="020B0604030504040204" pitchFamily="34" charset="0"/>
                <a:ea typeface="Tahoma" panose="020B0604030504040204" pitchFamily="34" charset="0"/>
                <a:cs typeface="Tahoma" panose="020B0604030504040204" pitchFamily="34" charset="0"/>
              </a:rPr>
              <a:t>có</a:t>
            </a:r>
            <a:r>
              <a:rPr lang="en-US" sz="3200" spc="-5" dirty="0">
                <a:solidFill>
                  <a:schemeClr val="accent1">
                    <a:lumMod val="50000"/>
                  </a:schemeClr>
                </a:solidFill>
                <a:latin typeface="Tahoma" panose="020B0604030504040204" pitchFamily="34" charset="0"/>
                <a:ea typeface="Tahoma" panose="020B0604030504040204" pitchFamily="34" charset="0"/>
                <a:cs typeface="Tahoma" panose="020B0604030504040204" pitchFamily="34" charset="0"/>
              </a:rPr>
              <a:t> 6 </a:t>
            </a:r>
            <a:r>
              <a:rPr lang="en-US" sz="3200" spc="-5" dirty="0" err="1">
                <a:solidFill>
                  <a:schemeClr val="accent1">
                    <a:lumMod val="50000"/>
                  </a:schemeClr>
                </a:solidFill>
                <a:latin typeface="Tahoma" panose="020B0604030504040204" pitchFamily="34" charset="0"/>
                <a:ea typeface="Tahoma" panose="020B0604030504040204" pitchFamily="34" charset="0"/>
                <a:cs typeface="Tahoma" panose="020B0604030504040204" pitchFamily="34" charset="0"/>
              </a:rPr>
              <a:t>mức</a:t>
            </a:r>
            <a:r>
              <a:rPr lang="en-US" sz="3200" spc="-5" dirty="0">
                <a:solidFill>
                  <a:schemeClr val="accent1">
                    <a:lumMod val="50000"/>
                  </a:schemeClr>
                </a:solidFill>
                <a:latin typeface="Tahoma" panose="020B0604030504040204" pitchFamily="34" charset="0"/>
                <a:ea typeface="Tahoma" panose="020B0604030504040204" pitchFamily="34" charset="0"/>
                <a:cs typeface="Tahoma" panose="020B0604030504040204" pitchFamily="34" charset="0"/>
              </a:rPr>
              <a:t>:</a:t>
            </a:r>
          </a:p>
          <a:p>
            <a:pPr marL="12700">
              <a:spcBef>
                <a:spcPts val="90"/>
              </a:spcBef>
              <a:defRPr/>
            </a:pPr>
            <a:r>
              <a:rPr lang="en-US" sz="3200" spc="-5" dirty="0">
                <a:solidFill>
                  <a:schemeClr val="accent1">
                    <a:lumMod val="50000"/>
                  </a:schemeClr>
                </a:solidFill>
                <a:latin typeface="Tahoma" panose="020B0604030504040204" pitchFamily="34" charset="0"/>
                <a:ea typeface="Tahoma" panose="020B0604030504040204" pitchFamily="34" charset="0"/>
                <a:cs typeface="Tahoma" panose="020B0604030504040204" pitchFamily="34" charset="0"/>
              </a:rPr>
              <a:t>- IoT</a:t>
            </a:r>
            <a:r>
              <a:rPr lang="en-US" sz="3200" spc="-65" dirty="0">
                <a:solidFill>
                  <a:schemeClr val="accent1">
                    <a:lumMod val="50000"/>
                  </a:schemeClr>
                </a:solidFill>
                <a:latin typeface="Tahoma" panose="020B0604030504040204" pitchFamily="34" charset="0"/>
                <a:ea typeface="Tahoma" panose="020B0604030504040204" pitchFamily="34" charset="0"/>
                <a:cs typeface="Tahoma" panose="020B0604030504040204" pitchFamily="34" charset="0"/>
              </a:rPr>
              <a:t> </a:t>
            </a:r>
            <a:r>
              <a:rPr lang="en-US" sz="3200" spc="-5" dirty="0">
                <a:solidFill>
                  <a:schemeClr val="accent1">
                    <a:lumMod val="50000"/>
                  </a:schemeClr>
                </a:solidFill>
                <a:latin typeface="Tahoma" panose="020B0604030504040204" pitchFamily="34" charset="0"/>
                <a:ea typeface="Tahoma" panose="020B0604030504040204" pitchFamily="34" charset="0"/>
                <a:cs typeface="Tahoma" panose="020B0604030504040204" pitchFamily="34" charset="0"/>
              </a:rPr>
              <a:t>Level-1</a:t>
            </a:r>
          </a:p>
          <a:p>
            <a:pPr marL="12700">
              <a:spcBef>
                <a:spcPts val="90"/>
              </a:spcBef>
              <a:defRPr/>
            </a:pPr>
            <a:r>
              <a:rPr lang="en-US" sz="3200" spc="-5" dirty="0">
                <a:solidFill>
                  <a:schemeClr val="accent1">
                    <a:lumMod val="50000"/>
                  </a:schemeClr>
                </a:solidFill>
                <a:latin typeface="Tahoma" panose="020B0604030504040204" pitchFamily="34" charset="0"/>
                <a:ea typeface="Tahoma" panose="020B0604030504040204" pitchFamily="34" charset="0"/>
                <a:cs typeface="Tahoma" panose="020B0604030504040204" pitchFamily="34" charset="0"/>
              </a:rPr>
              <a:t>- IoT</a:t>
            </a:r>
            <a:r>
              <a:rPr lang="en-US" sz="3200" spc="-65" dirty="0">
                <a:solidFill>
                  <a:schemeClr val="accent1">
                    <a:lumMod val="50000"/>
                  </a:schemeClr>
                </a:solidFill>
                <a:latin typeface="Tahoma" panose="020B0604030504040204" pitchFamily="34" charset="0"/>
                <a:ea typeface="Tahoma" panose="020B0604030504040204" pitchFamily="34" charset="0"/>
                <a:cs typeface="Tahoma" panose="020B0604030504040204" pitchFamily="34" charset="0"/>
              </a:rPr>
              <a:t> </a:t>
            </a:r>
            <a:r>
              <a:rPr lang="en-US" sz="3200" spc="-5" dirty="0">
                <a:solidFill>
                  <a:schemeClr val="accent1">
                    <a:lumMod val="50000"/>
                  </a:schemeClr>
                </a:solidFill>
                <a:latin typeface="Tahoma" panose="020B0604030504040204" pitchFamily="34" charset="0"/>
                <a:ea typeface="Tahoma" panose="020B0604030504040204" pitchFamily="34" charset="0"/>
                <a:cs typeface="Tahoma" panose="020B0604030504040204" pitchFamily="34" charset="0"/>
              </a:rPr>
              <a:t>Level-2</a:t>
            </a:r>
          </a:p>
          <a:p>
            <a:pPr marL="12700">
              <a:spcBef>
                <a:spcPts val="90"/>
              </a:spcBef>
              <a:defRPr/>
            </a:pPr>
            <a:r>
              <a:rPr lang="en-US" sz="3200" spc="-5" dirty="0">
                <a:solidFill>
                  <a:schemeClr val="accent1">
                    <a:lumMod val="50000"/>
                  </a:schemeClr>
                </a:solidFill>
                <a:latin typeface="Tahoma" panose="020B0604030504040204" pitchFamily="34" charset="0"/>
                <a:ea typeface="Tahoma" panose="020B0604030504040204" pitchFamily="34" charset="0"/>
                <a:cs typeface="Tahoma" panose="020B0604030504040204" pitchFamily="34" charset="0"/>
              </a:rPr>
              <a:t>- IoT</a:t>
            </a:r>
            <a:r>
              <a:rPr lang="en-US" sz="3200" spc="-65" dirty="0">
                <a:solidFill>
                  <a:schemeClr val="accent1">
                    <a:lumMod val="50000"/>
                  </a:schemeClr>
                </a:solidFill>
                <a:latin typeface="Tahoma" panose="020B0604030504040204" pitchFamily="34" charset="0"/>
                <a:ea typeface="Tahoma" panose="020B0604030504040204" pitchFamily="34" charset="0"/>
                <a:cs typeface="Tahoma" panose="020B0604030504040204" pitchFamily="34" charset="0"/>
              </a:rPr>
              <a:t> </a:t>
            </a:r>
            <a:r>
              <a:rPr lang="en-US" sz="3200" spc="-5" dirty="0">
                <a:solidFill>
                  <a:schemeClr val="accent1">
                    <a:lumMod val="50000"/>
                  </a:schemeClr>
                </a:solidFill>
                <a:latin typeface="Tahoma" panose="020B0604030504040204" pitchFamily="34" charset="0"/>
                <a:ea typeface="Tahoma" panose="020B0604030504040204" pitchFamily="34" charset="0"/>
                <a:cs typeface="Tahoma" panose="020B0604030504040204" pitchFamily="34" charset="0"/>
              </a:rPr>
              <a:t>Level-3</a:t>
            </a:r>
          </a:p>
          <a:p>
            <a:pPr marL="12700">
              <a:spcBef>
                <a:spcPts val="90"/>
              </a:spcBef>
              <a:defRPr/>
            </a:pPr>
            <a:r>
              <a:rPr lang="en-US" sz="3200" spc="-5" dirty="0">
                <a:solidFill>
                  <a:schemeClr val="accent1">
                    <a:lumMod val="50000"/>
                  </a:schemeClr>
                </a:solidFill>
                <a:latin typeface="Tahoma" panose="020B0604030504040204" pitchFamily="34" charset="0"/>
                <a:ea typeface="Tahoma" panose="020B0604030504040204" pitchFamily="34" charset="0"/>
                <a:cs typeface="Tahoma" panose="020B0604030504040204" pitchFamily="34" charset="0"/>
              </a:rPr>
              <a:t>- IoT</a:t>
            </a:r>
            <a:r>
              <a:rPr lang="en-US" sz="3200" spc="-65" dirty="0">
                <a:solidFill>
                  <a:schemeClr val="accent1">
                    <a:lumMod val="50000"/>
                  </a:schemeClr>
                </a:solidFill>
                <a:latin typeface="Tahoma" panose="020B0604030504040204" pitchFamily="34" charset="0"/>
                <a:ea typeface="Tahoma" panose="020B0604030504040204" pitchFamily="34" charset="0"/>
                <a:cs typeface="Tahoma" panose="020B0604030504040204" pitchFamily="34" charset="0"/>
              </a:rPr>
              <a:t> </a:t>
            </a:r>
            <a:r>
              <a:rPr lang="en-US" sz="3200" spc="-5" dirty="0">
                <a:solidFill>
                  <a:schemeClr val="accent1">
                    <a:lumMod val="50000"/>
                  </a:schemeClr>
                </a:solidFill>
                <a:latin typeface="Tahoma" panose="020B0604030504040204" pitchFamily="34" charset="0"/>
                <a:ea typeface="Tahoma" panose="020B0604030504040204" pitchFamily="34" charset="0"/>
                <a:cs typeface="Tahoma" panose="020B0604030504040204" pitchFamily="34" charset="0"/>
              </a:rPr>
              <a:t>Level-4</a:t>
            </a:r>
          </a:p>
          <a:p>
            <a:pPr marL="12700">
              <a:spcBef>
                <a:spcPts val="90"/>
              </a:spcBef>
              <a:defRPr/>
            </a:pPr>
            <a:r>
              <a:rPr lang="en-US" sz="3200" spc="-5" dirty="0">
                <a:solidFill>
                  <a:schemeClr val="accent1">
                    <a:lumMod val="50000"/>
                  </a:schemeClr>
                </a:solidFill>
                <a:latin typeface="Tahoma" panose="020B0604030504040204" pitchFamily="34" charset="0"/>
                <a:ea typeface="Tahoma" panose="020B0604030504040204" pitchFamily="34" charset="0"/>
                <a:cs typeface="Tahoma" panose="020B0604030504040204" pitchFamily="34" charset="0"/>
              </a:rPr>
              <a:t>- IoT</a:t>
            </a:r>
            <a:r>
              <a:rPr lang="en-US" sz="3200" spc="-65" dirty="0">
                <a:solidFill>
                  <a:schemeClr val="accent1">
                    <a:lumMod val="50000"/>
                  </a:schemeClr>
                </a:solidFill>
                <a:latin typeface="Tahoma" panose="020B0604030504040204" pitchFamily="34" charset="0"/>
                <a:ea typeface="Tahoma" panose="020B0604030504040204" pitchFamily="34" charset="0"/>
                <a:cs typeface="Tahoma" panose="020B0604030504040204" pitchFamily="34" charset="0"/>
              </a:rPr>
              <a:t> </a:t>
            </a:r>
            <a:r>
              <a:rPr lang="en-US" sz="3200" spc="-5" dirty="0">
                <a:solidFill>
                  <a:schemeClr val="accent1">
                    <a:lumMod val="50000"/>
                  </a:schemeClr>
                </a:solidFill>
                <a:latin typeface="Tahoma" panose="020B0604030504040204" pitchFamily="34" charset="0"/>
                <a:ea typeface="Tahoma" panose="020B0604030504040204" pitchFamily="34" charset="0"/>
                <a:cs typeface="Tahoma" panose="020B0604030504040204" pitchFamily="34" charset="0"/>
              </a:rPr>
              <a:t>Level-5</a:t>
            </a:r>
          </a:p>
          <a:p>
            <a:pPr marL="12700">
              <a:spcBef>
                <a:spcPts val="90"/>
              </a:spcBef>
              <a:defRPr/>
            </a:pPr>
            <a:r>
              <a:rPr lang="en-US" sz="3200" spc="-5" dirty="0">
                <a:solidFill>
                  <a:schemeClr val="accent1">
                    <a:lumMod val="50000"/>
                  </a:schemeClr>
                </a:solidFill>
                <a:latin typeface="Tahoma" panose="020B0604030504040204" pitchFamily="34" charset="0"/>
                <a:ea typeface="Tahoma" panose="020B0604030504040204" pitchFamily="34" charset="0"/>
                <a:cs typeface="Tahoma" panose="020B0604030504040204" pitchFamily="34" charset="0"/>
              </a:rPr>
              <a:t>- IoT</a:t>
            </a:r>
            <a:r>
              <a:rPr lang="en-US" sz="3200" spc="-65" dirty="0">
                <a:solidFill>
                  <a:schemeClr val="accent1">
                    <a:lumMod val="50000"/>
                  </a:schemeClr>
                </a:solidFill>
                <a:latin typeface="Tahoma" panose="020B0604030504040204" pitchFamily="34" charset="0"/>
                <a:ea typeface="Tahoma" panose="020B0604030504040204" pitchFamily="34" charset="0"/>
                <a:cs typeface="Tahoma" panose="020B0604030504040204" pitchFamily="34" charset="0"/>
              </a:rPr>
              <a:t> </a:t>
            </a:r>
            <a:r>
              <a:rPr lang="en-US" sz="3200" spc="-5" dirty="0">
                <a:solidFill>
                  <a:schemeClr val="accent1">
                    <a:lumMod val="50000"/>
                  </a:schemeClr>
                </a:solidFill>
                <a:latin typeface="Tahoma" panose="020B0604030504040204" pitchFamily="34" charset="0"/>
                <a:ea typeface="Tahoma" panose="020B0604030504040204" pitchFamily="34" charset="0"/>
                <a:cs typeface="Tahoma" panose="020B0604030504040204" pitchFamily="34" charset="0"/>
              </a:rPr>
              <a:t>Level-6</a:t>
            </a:r>
          </a:p>
          <a:p>
            <a:pPr marL="12700">
              <a:spcBef>
                <a:spcPts val="90"/>
              </a:spcBef>
              <a:defRPr/>
            </a:pPr>
            <a:endParaRPr lang="en-US" spc="-5"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E15AA952-F952-0795-9DB5-7563DB92A74D}"/>
              </a:ext>
            </a:extLst>
          </p:cNvPr>
          <p:cNvSpPr>
            <a:spLocks noGrp="1" noChangeArrowheads="1"/>
          </p:cNvSpPr>
          <p:nvPr>
            <p:ph type="title"/>
          </p:nvPr>
        </p:nvSpPr>
        <p:spPr>
          <a:xfrm>
            <a:off x="2209800" y="152400"/>
            <a:ext cx="7239000" cy="838200"/>
          </a:xfrm>
        </p:spPr>
        <p:txBody>
          <a:bodyPr anchor="ctr"/>
          <a:lstStyle/>
          <a:p>
            <a:pPr marL="12700">
              <a:spcBef>
                <a:spcPts val="90"/>
              </a:spcBef>
              <a:defRPr/>
            </a:pPr>
            <a:r>
              <a:rPr lang="en-US" sz="4000" spc="-5" dirty="0">
                <a:solidFill>
                  <a:schemeClr val="bg2">
                    <a:lumMod val="25000"/>
                  </a:schemeClr>
                </a:solidFill>
              </a:rPr>
              <a:t>IoT</a:t>
            </a:r>
            <a:r>
              <a:rPr lang="en-US" sz="4000" spc="-65" dirty="0">
                <a:solidFill>
                  <a:schemeClr val="bg2">
                    <a:lumMod val="25000"/>
                  </a:schemeClr>
                </a:solidFill>
              </a:rPr>
              <a:t> </a:t>
            </a:r>
            <a:r>
              <a:rPr lang="en-US" sz="4000" spc="-5" dirty="0">
                <a:solidFill>
                  <a:schemeClr val="bg2">
                    <a:lumMod val="25000"/>
                  </a:schemeClr>
                </a:solidFill>
              </a:rPr>
              <a:t>Level-1</a:t>
            </a:r>
          </a:p>
        </p:txBody>
      </p:sp>
      <p:cxnSp>
        <p:nvCxnSpPr>
          <p:cNvPr id="7" name="Straight Connector 6">
            <a:extLst>
              <a:ext uri="{FF2B5EF4-FFF2-40B4-BE49-F238E27FC236}">
                <a16:creationId xmlns:a16="http://schemas.microsoft.com/office/drawing/2014/main" id="{F5E7989A-5430-BC94-5ACC-DCFF9C9D1246}"/>
              </a:ext>
            </a:extLst>
          </p:cNvPr>
          <p:cNvCxnSpPr/>
          <p:nvPr/>
        </p:nvCxnSpPr>
        <p:spPr>
          <a:xfrm>
            <a:off x="1803400" y="1219200"/>
            <a:ext cx="8585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31748" name="Picture 1">
            <a:extLst>
              <a:ext uri="{FF2B5EF4-FFF2-40B4-BE49-F238E27FC236}">
                <a16:creationId xmlns:a16="http://schemas.microsoft.com/office/drawing/2014/main" id="{E8BAB72C-812F-690B-60EA-A9FD55E08D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03852" y="1295400"/>
            <a:ext cx="4783016" cy="549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49" name="TextBox 7">
            <a:extLst>
              <a:ext uri="{FF2B5EF4-FFF2-40B4-BE49-F238E27FC236}">
                <a16:creationId xmlns:a16="http://schemas.microsoft.com/office/drawing/2014/main" id="{275D2C32-8F88-59C2-6F13-C1AB5EE3A45E}"/>
              </a:ext>
            </a:extLst>
          </p:cNvPr>
          <p:cNvSpPr txBox="1">
            <a:spLocks noChangeArrowheads="1"/>
          </p:cNvSpPr>
          <p:nvPr/>
        </p:nvSpPr>
        <p:spPr bwMode="auto">
          <a:xfrm>
            <a:off x="1676400" y="1447801"/>
            <a:ext cx="4419600" cy="4894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110000"/>
              <a:buFont typeface="Wingdings" panose="05000000000000000000" pitchFamily="2" charset="2"/>
              <a:buBlip>
                <a:blip r:embed="rId3"/>
              </a:buBlip>
              <a:defRPr sz="3200">
                <a:solidFill>
                  <a:schemeClr val="tx1"/>
                </a:solidFill>
                <a:latin typeface="Tahoma" panose="020B0604030504040204" pitchFamily="34" charset="0"/>
              </a:defRPr>
            </a:lvl1pPr>
            <a:lvl2pPr marL="742950" indent="-285750">
              <a:spcBef>
                <a:spcPct val="20000"/>
              </a:spcBef>
              <a:buClr>
                <a:schemeClr val="tx1"/>
              </a:buClr>
              <a:buSzPct val="6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hlink"/>
              </a:buClr>
              <a:buSzPct val="95000"/>
              <a:buFont typeface="Wingdings" panose="05000000000000000000" pitchFamily="2" charset="2"/>
              <a:buChar char="w"/>
              <a:defRPr sz="2400">
                <a:solidFill>
                  <a:schemeClr val="tx1"/>
                </a:solidFill>
                <a:latin typeface="Tahoma" panose="020B0604030504040204" pitchFamily="34" charset="0"/>
              </a:defRPr>
            </a:lvl3pPr>
            <a:lvl4pPr marL="1600200" indent="-228600">
              <a:spcBef>
                <a:spcPct val="20000"/>
              </a:spcBef>
              <a:buClr>
                <a:schemeClr val="tx1"/>
              </a:buClr>
              <a:buSzPct val="6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9pPr>
          </a:lstStyle>
          <a:p>
            <a:pPr algn="just">
              <a:spcBef>
                <a:spcPct val="0"/>
              </a:spcBef>
              <a:buClrTx/>
              <a:buSzTx/>
              <a:buFontTx/>
              <a:buNone/>
            </a:pPr>
            <a:r>
              <a:rPr lang="en-US" altLang="en-US" sz="2400" dirty="0"/>
              <a:t>- </a:t>
            </a:r>
            <a:r>
              <a:rPr lang="vi-VN" altLang="en-US" sz="2400" dirty="0"/>
              <a:t>Hệ thống IoT cấp 1 có một nút / thiết bị duy nhất thực hiện cảm biến và / hoặc hoạt động, lưu trữ dữ liệu, thực hiện phân tích và lưu trữ ứng dụng</a:t>
            </a:r>
          </a:p>
          <a:p>
            <a:pPr algn="just">
              <a:spcBef>
                <a:spcPct val="0"/>
              </a:spcBef>
              <a:buClrTx/>
              <a:buSzTx/>
              <a:buFontTx/>
              <a:buNone/>
            </a:pPr>
            <a:r>
              <a:rPr lang="en-US" altLang="en-US" sz="2400" dirty="0"/>
              <a:t>- </a:t>
            </a:r>
            <a:r>
              <a:rPr lang="vi-VN" altLang="en-US" sz="2400" dirty="0"/>
              <a:t>Các hệ thống IoT cấp 1 phù hợp để lập mô hình các giải pháp chi phí và độ phức tạp thấp</a:t>
            </a:r>
            <a:r>
              <a:rPr lang="en-US" altLang="en-US" sz="2400" dirty="0"/>
              <a:t>,</a:t>
            </a:r>
            <a:r>
              <a:rPr lang="vi-VN" altLang="en-US" sz="2400" dirty="0"/>
              <a:t> dữ liệu liên quan không lớn</a:t>
            </a:r>
            <a:r>
              <a:rPr lang="en-US" altLang="en-US" sz="2400" dirty="0"/>
              <a:t>, </a:t>
            </a:r>
            <a:r>
              <a:rPr lang="vi-VN" altLang="en-US" sz="2400" dirty="0"/>
              <a:t>các yêu cầu phân tích không chuyên sâu về mặt tính toán.</a:t>
            </a:r>
            <a:endParaRPr lang="en-US" altLang="en-US" sz="2400"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B16837B3-9894-E5EB-E82B-859FA3EC297A}"/>
              </a:ext>
            </a:extLst>
          </p:cNvPr>
          <p:cNvSpPr>
            <a:spLocks noGrp="1" noChangeArrowheads="1"/>
          </p:cNvSpPr>
          <p:nvPr>
            <p:ph type="title"/>
          </p:nvPr>
        </p:nvSpPr>
        <p:spPr>
          <a:xfrm>
            <a:off x="2209800" y="152400"/>
            <a:ext cx="7239000" cy="838200"/>
          </a:xfrm>
        </p:spPr>
        <p:txBody>
          <a:bodyPr anchor="ctr"/>
          <a:lstStyle/>
          <a:p>
            <a:pPr marL="12700">
              <a:spcBef>
                <a:spcPts val="90"/>
              </a:spcBef>
              <a:defRPr/>
            </a:pPr>
            <a:r>
              <a:rPr lang="en-US" sz="4000" spc="-5" dirty="0">
                <a:solidFill>
                  <a:schemeClr val="bg2">
                    <a:lumMod val="25000"/>
                  </a:schemeClr>
                </a:solidFill>
              </a:rPr>
              <a:t>IoT</a:t>
            </a:r>
            <a:r>
              <a:rPr lang="en-US" sz="4000" spc="-65" dirty="0">
                <a:solidFill>
                  <a:schemeClr val="bg2">
                    <a:lumMod val="25000"/>
                  </a:schemeClr>
                </a:solidFill>
              </a:rPr>
              <a:t> </a:t>
            </a:r>
            <a:r>
              <a:rPr lang="en-US" sz="4000" spc="-5" dirty="0">
                <a:solidFill>
                  <a:schemeClr val="bg2">
                    <a:lumMod val="25000"/>
                  </a:schemeClr>
                </a:solidFill>
              </a:rPr>
              <a:t>Level-2</a:t>
            </a:r>
          </a:p>
        </p:txBody>
      </p:sp>
      <p:cxnSp>
        <p:nvCxnSpPr>
          <p:cNvPr id="7" name="Straight Connector 6">
            <a:extLst>
              <a:ext uri="{FF2B5EF4-FFF2-40B4-BE49-F238E27FC236}">
                <a16:creationId xmlns:a16="http://schemas.microsoft.com/office/drawing/2014/main" id="{7A04FD65-1198-3573-A42D-AB36CCEF6E62}"/>
              </a:ext>
            </a:extLst>
          </p:cNvPr>
          <p:cNvCxnSpPr/>
          <p:nvPr/>
        </p:nvCxnSpPr>
        <p:spPr>
          <a:xfrm>
            <a:off x="1803400" y="1219200"/>
            <a:ext cx="8585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32772" name="Picture 1">
            <a:extLst>
              <a:ext uri="{FF2B5EF4-FFF2-40B4-BE49-F238E27FC236}">
                <a16:creationId xmlns:a16="http://schemas.microsoft.com/office/drawing/2014/main" id="{82AC6BC9-2F3A-7CD4-43B8-201ACFECA1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86732" y="1295400"/>
            <a:ext cx="4662268" cy="541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73" name="TextBox 5">
            <a:extLst>
              <a:ext uri="{FF2B5EF4-FFF2-40B4-BE49-F238E27FC236}">
                <a16:creationId xmlns:a16="http://schemas.microsoft.com/office/drawing/2014/main" id="{F7123C14-6D7D-B406-A00D-C7F1ED3C9085}"/>
              </a:ext>
            </a:extLst>
          </p:cNvPr>
          <p:cNvSpPr txBox="1">
            <a:spLocks noChangeArrowheads="1"/>
          </p:cNvSpPr>
          <p:nvPr/>
        </p:nvSpPr>
        <p:spPr bwMode="auto">
          <a:xfrm>
            <a:off x="1676400" y="1295400"/>
            <a:ext cx="4419600" cy="526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110000"/>
              <a:buFont typeface="Wingdings" panose="05000000000000000000" pitchFamily="2" charset="2"/>
              <a:buBlip>
                <a:blip r:embed="rId3"/>
              </a:buBlip>
              <a:defRPr sz="3200">
                <a:solidFill>
                  <a:schemeClr val="tx1"/>
                </a:solidFill>
                <a:latin typeface="Tahoma" panose="020B0604030504040204" pitchFamily="34" charset="0"/>
              </a:defRPr>
            </a:lvl1pPr>
            <a:lvl2pPr marL="742950" indent="-285750">
              <a:spcBef>
                <a:spcPct val="20000"/>
              </a:spcBef>
              <a:buClr>
                <a:schemeClr val="tx1"/>
              </a:buClr>
              <a:buSzPct val="6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hlink"/>
              </a:buClr>
              <a:buSzPct val="95000"/>
              <a:buFont typeface="Wingdings" panose="05000000000000000000" pitchFamily="2" charset="2"/>
              <a:buChar char="w"/>
              <a:defRPr sz="2400">
                <a:solidFill>
                  <a:schemeClr val="tx1"/>
                </a:solidFill>
                <a:latin typeface="Tahoma" panose="020B0604030504040204" pitchFamily="34" charset="0"/>
              </a:defRPr>
            </a:lvl3pPr>
            <a:lvl4pPr marL="1600200" indent="-228600">
              <a:spcBef>
                <a:spcPct val="20000"/>
              </a:spcBef>
              <a:buClr>
                <a:schemeClr val="tx1"/>
              </a:buClr>
              <a:buSzPct val="6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9pPr>
          </a:lstStyle>
          <a:p>
            <a:pPr algn="just">
              <a:spcBef>
                <a:spcPct val="0"/>
              </a:spcBef>
              <a:buClrTx/>
              <a:buSzTx/>
              <a:buFontTx/>
              <a:buNone/>
            </a:pPr>
            <a:r>
              <a:rPr lang="en-US" altLang="en-US" sz="2400" dirty="0"/>
              <a:t>- </a:t>
            </a:r>
            <a:r>
              <a:rPr lang="vi-VN" altLang="en-US" sz="2400" dirty="0"/>
              <a:t>Hệ thống IoT cấp 2 có một nút duy nhất thực hiện cảm biến và / hoặc hoạt động và phân tích cục bộ.</a:t>
            </a:r>
          </a:p>
          <a:p>
            <a:pPr algn="just">
              <a:spcBef>
                <a:spcPct val="0"/>
              </a:spcBef>
              <a:buClrTx/>
              <a:buSzTx/>
              <a:buFontTx/>
              <a:buNone/>
            </a:pPr>
            <a:r>
              <a:rPr lang="en-US" altLang="en-US" sz="2400" dirty="0"/>
              <a:t>- </a:t>
            </a:r>
            <a:r>
              <a:rPr lang="vi-VN" altLang="en-US" sz="2400" dirty="0"/>
              <a:t>Dữ liệu được lưu trữ trên đám mây và ứng dụng thường dựa trên đám mây.</a:t>
            </a:r>
          </a:p>
          <a:p>
            <a:pPr algn="just">
              <a:spcBef>
                <a:spcPct val="0"/>
              </a:spcBef>
              <a:buClrTx/>
              <a:buSzTx/>
              <a:buFontTx/>
              <a:buNone/>
            </a:pPr>
            <a:r>
              <a:rPr lang="en-US" altLang="en-US" sz="2400" dirty="0"/>
              <a:t>- </a:t>
            </a:r>
            <a:r>
              <a:rPr lang="vi-VN" altLang="en-US" sz="2400" dirty="0"/>
              <a:t>Hệ thống IoT cấp độ 2 phù hợp với các giải pháp có dữ liệu liên quan lớn</a:t>
            </a:r>
            <a:r>
              <a:rPr lang="en-US" altLang="en-US" sz="2400" dirty="0"/>
              <a:t>.</a:t>
            </a:r>
            <a:r>
              <a:rPr lang="vi-VN" altLang="en-US" sz="2400" dirty="0"/>
              <a:t> </a:t>
            </a:r>
            <a:r>
              <a:rPr lang="en-US" altLang="en-US" sz="2400" dirty="0"/>
              <a:t>T</a:t>
            </a:r>
            <a:r>
              <a:rPr lang="vi-VN" altLang="en-US" sz="2400" dirty="0"/>
              <a:t>uy nhiên, yêu cầu phân tích chính không chuyên sâu về mặt tính toán và có thể được thực hiện tại</a:t>
            </a:r>
            <a:r>
              <a:rPr lang="en-US" altLang="en-US" sz="2400" dirty="0"/>
              <a:t> </a:t>
            </a:r>
            <a:r>
              <a:rPr lang="en-US" altLang="en-US" sz="2400" dirty="0" err="1"/>
              <a:t>cục</a:t>
            </a:r>
            <a:r>
              <a:rPr lang="en-US" altLang="en-US" sz="2400" dirty="0"/>
              <a:t> </a:t>
            </a:r>
            <a:r>
              <a:rPr lang="en-US" altLang="en-US" sz="2400" dirty="0" err="1"/>
              <a:t>bộ</a:t>
            </a:r>
            <a:r>
              <a:rPr lang="en-US" altLang="en-US" sz="2400" dirty="0"/>
              <a:t>.</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120D3D42-53B4-7A9A-E43E-2BBE643C8E03}"/>
              </a:ext>
            </a:extLst>
          </p:cNvPr>
          <p:cNvSpPr>
            <a:spLocks noGrp="1" noChangeArrowheads="1"/>
          </p:cNvSpPr>
          <p:nvPr>
            <p:ph type="title"/>
          </p:nvPr>
        </p:nvSpPr>
        <p:spPr>
          <a:xfrm>
            <a:off x="2209800" y="152400"/>
            <a:ext cx="7239000" cy="838200"/>
          </a:xfrm>
        </p:spPr>
        <p:txBody>
          <a:bodyPr anchor="ctr"/>
          <a:lstStyle/>
          <a:p>
            <a:pPr marL="12700">
              <a:spcBef>
                <a:spcPts val="90"/>
              </a:spcBef>
              <a:defRPr/>
            </a:pPr>
            <a:r>
              <a:rPr lang="en-US" sz="4000" spc="-5" dirty="0">
                <a:solidFill>
                  <a:schemeClr val="bg2">
                    <a:lumMod val="25000"/>
                  </a:schemeClr>
                </a:solidFill>
              </a:rPr>
              <a:t>IoT</a:t>
            </a:r>
            <a:r>
              <a:rPr lang="en-US" sz="4000" spc="-65" dirty="0">
                <a:solidFill>
                  <a:schemeClr val="bg2">
                    <a:lumMod val="25000"/>
                  </a:schemeClr>
                </a:solidFill>
              </a:rPr>
              <a:t> </a:t>
            </a:r>
            <a:r>
              <a:rPr lang="en-US" sz="4000" spc="-5" dirty="0">
                <a:solidFill>
                  <a:schemeClr val="bg2">
                    <a:lumMod val="25000"/>
                  </a:schemeClr>
                </a:solidFill>
              </a:rPr>
              <a:t>Level-3</a:t>
            </a:r>
          </a:p>
        </p:txBody>
      </p:sp>
      <p:cxnSp>
        <p:nvCxnSpPr>
          <p:cNvPr id="7" name="Straight Connector 6">
            <a:extLst>
              <a:ext uri="{FF2B5EF4-FFF2-40B4-BE49-F238E27FC236}">
                <a16:creationId xmlns:a16="http://schemas.microsoft.com/office/drawing/2014/main" id="{2842A518-8466-3D2B-12F1-034495F5EAE8}"/>
              </a:ext>
            </a:extLst>
          </p:cNvPr>
          <p:cNvCxnSpPr/>
          <p:nvPr/>
        </p:nvCxnSpPr>
        <p:spPr>
          <a:xfrm>
            <a:off x="1803400" y="1219200"/>
            <a:ext cx="8585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33796" name="Picture 1">
            <a:extLst>
              <a:ext uri="{FF2B5EF4-FFF2-40B4-BE49-F238E27FC236}">
                <a16:creationId xmlns:a16="http://schemas.microsoft.com/office/drawing/2014/main" id="{C5E78634-565D-2C68-2E6A-90C843F1B9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67400" y="1295400"/>
            <a:ext cx="5471160" cy="548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7" name="TextBox 5">
            <a:extLst>
              <a:ext uri="{FF2B5EF4-FFF2-40B4-BE49-F238E27FC236}">
                <a16:creationId xmlns:a16="http://schemas.microsoft.com/office/drawing/2014/main" id="{01BFDC20-64EC-7607-CB58-E3375F225D1C}"/>
              </a:ext>
            </a:extLst>
          </p:cNvPr>
          <p:cNvSpPr txBox="1">
            <a:spLocks noChangeArrowheads="1"/>
          </p:cNvSpPr>
          <p:nvPr/>
        </p:nvSpPr>
        <p:spPr bwMode="auto">
          <a:xfrm>
            <a:off x="1567009" y="1759635"/>
            <a:ext cx="4045999" cy="37856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hlink"/>
              </a:buClr>
              <a:buSzPct val="110000"/>
              <a:buFont typeface="Wingdings" panose="05000000000000000000" pitchFamily="2" charset="2"/>
              <a:buBlip>
                <a:blip r:embed="rId3"/>
              </a:buBlip>
              <a:defRPr sz="3200">
                <a:solidFill>
                  <a:schemeClr val="tx1"/>
                </a:solidFill>
                <a:latin typeface="Tahoma" panose="020B0604030504040204" pitchFamily="34" charset="0"/>
              </a:defRPr>
            </a:lvl1pPr>
            <a:lvl2pPr marL="742950" indent="-285750">
              <a:spcBef>
                <a:spcPct val="20000"/>
              </a:spcBef>
              <a:buClr>
                <a:schemeClr val="tx1"/>
              </a:buClr>
              <a:buSzPct val="6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hlink"/>
              </a:buClr>
              <a:buSzPct val="95000"/>
              <a:buFont typeface="Wingdings" panose="05000000000000000000" pitchFamily="2" charset="2"/>
              <a:buChar char="w"/>
              <a:defRPr sz="2400">
                <a:solidFill>
                  <a:schemeClr val="tx1"/>
                </a:solidFill>
                <a:latin typeface="Tahoma" panose="020B0604030504040204" pitchFamily="34" charset="0"/>
              </a:defRPr>
            </a:lvl3pPr>
            <a:lvl4pPr marL="1600200" indent="-228600">
              <a:spcBef>
                <a:spcPct val="20000"/>
              </a:spcBef>
              <a:buClr>
                <a:schemeClr val="tx1"/>
              </a:buClr>
              <a:buSzPct val="6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9pPr>
          </a:lstStyle>
          <a:p>
            <a:pPr algn="just">
              <a:spcBef>
                <a:spcPct val="0"/>
              </a:spcBef>
              <a:buClrTx/>
              <a:buSzTx/>
              <a:buFontTx/>
              <a:buNone/>
            </a:pPr>
            <a:r>
              <a:rPr lang="en-US" altLang="en-US" sz="2400" dirty="0"/>
              <a:t>- </a:t>
            </a:r>
            <a:r>
              <a:rPr lang="vi-VN" altLang="en-US" sz="2400" dirty="0"/>
              <a:t>Hệ thống IoT cấp 3 có một nút duy nhất. Dữ liệu được lưu trữ và phân tích trên đám mây và ứng dụng dựa trên đám mây.</a:t>
            </a:r>
          </a:p>
          <a:p>
            <a:pPr algn="just">
              <a:spcBef>
                <a:spcPct val="0"/>
              </a:spcBef>
              <a:buClrTx/>
              <a:buSzTx/>
              <a:buFontTx/>
              <a:buNone/>
            </a:pPr>
            <a:r>
              <a:rPr lang="en-US" altLang="en-US" sz="2400" dirty="0"/>
              <a:t>- </a:t>
            </a:r>
            <a:r>
              <a:rPr lang="vi-VN" altLang="en-US" sz="2400" dirty="0"/>
              <a:t>Hệ thống IoT cấp độ 3 phù hợp với các giải pháp có dữ liệu liên quan lớn và các yêu cầu phân tích chuyên sâu về tính toán.</a:t>
            </a:r>
            <a:endParaRPr lang="en-US" altLang="en-US" sz="24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855BB67B-84C6-2F3B-DDFC-AF5D7E6ACCA4}"/>
              </a:ext>
            </a:extLst>
          </p:cNvPr>
          <p:cNvSpPr>
            <a:spLocks noGrp="1" noChangeArrowheads="1"/>
          </p:cNvSpPr>
          <p:nvPr>
            <p:ph type="title"/>
          </p:nvPr>
        </p:nvSpPr>
        <p:spPr>
          <a:xfrm>
            <a:off x="1524000" y="152400"/>
            <a:ext cx="9144000" cy="838200"/>
          </a:xfrm>
        </p:spPr>
        <p:txBody>
          <a:bodyPr anchor="ctr"/>
          <a:lstStyle/>
          <a:p>
            <a:pPr algn="ctr" eaLnBrk="1" hangingPunct="1">
              <a:defRPr/>
            </a:pPr>
            <a:r>
              <a:rPr lang="en-US" altLang="en-US" sz="4000" dirty="0">
                <a:solidFill>
                  <a:schemeClr val="tx2">
                    <a:lumMod val="50000"/>
                  </a:schemeClr>
                </a:solidFill>
                <a:latin typeface="Arial" panose="020B0604020202020204" pitchFamily="34" charset="0"/>
              </a:rPr>
              <a:t>IoT &amp; </a:t>
            </a:r>
            <a:r>
              <a:rPr lang="en-US" altLang="en-US" sz="4000" dirty="0" err="1">
                <a:solidFill>
                  <a:schemeClr val="tx2">
                    <a:lumMod val="50000"/>
                  </a:schemeClr>
                </a:solidFill>
                <a:latin typeface="Arial" panose="020B0604020202020204" pitchFamily="34" charset="0"/>
              </a:rPr>
              <a:t>IIoT</a:t>
            </a:r>
            <a:endParaRPr lang="en-US" altLang="en-US" sz="4000" b="1" dirty="0">
              <a:latin typeface="Arial" panose="020B0604020202020204" pitchFamily="34" charset="0"/>
            </a:endParaRPr>
          </a:p>
        </p:txBody>
      </p:sp>
      <p:cxnSp>
        <p:nvCxnSpPr>
          <p:cNvPr id="7" name="Straight Connector 6">
            <a:extLst>
              <a:ext uri="{FF2B5EF4-FFF2-40B4-BE49-F238E27FC236}">
                <a16:creationId xmlns:a16="http://schemas.microsoft.com/office/drawing/2014/main" id="{BE1B2CC3-342D-A5C4-EC26-E023BBF2BC6F}"/>
              </a:ext>
            </a:extLst>
          </p:cNvPr>
          <p:cNvCxnSpPr/>
          <p:nvPr/>
        </p:nvCxnSpPr>
        <p:spPr>
          <a:xfrm>
            <a:off x="1803400" y="1219200"/>
            <a:ext cx="8585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7172" name="Picture 2">
            <a:extLst>
              <a:ext uri="{FF2B5EF4-FFF2-40B4-BE49-F238E27FC236}">
                <a16:creationId xmlns:a16="http://schemas.microsoft.com/office/drawing/2014/main" id="{950D63C6-FD75-5A44-BF0B-F9EE4C63113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745" t="6893" r="2986" b="6654"/>
          <a:stretch/>
        </p:blipFill>
        <p:spPr bwMode="auto">
          <a:xfrm>
            <a:off x="1995073" y="1409310"/>
            <a:ext cx="8189935" cy="45272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DCB88927-762B-B9FE-9E1E-8B26342F997C}"/>
              </a:ext>
            </a:extLst>
          </p:cNvPr>
          <p:cNvSpPr>
            <a:spLocks noGrp="1" noChangeArrowheads="1"/>
          </p:cNvSpPr>
          <p:nvPr>
            <p:ph type="title"/>
          </p:nvPr>
        </p:nvSpPr>
        <p:spPr>
          <a:xfrm>
            <a:off x="2209800" y="152400"/>
            <a:ext cx="7239000" cy="838200"/>
          </a:xfrm>
        </p:spPr>
        <p:txBody>
          <a:bodyPr anchor="ctr"/>
          <a:lstStyle/>
          <a:p>
            <a:pPr marL="12700">
              <a:spcBef>
                <a:spcPts val="90"/>
              </a:spcBef>
              <a:defRPr/>
            </a:pPr>
            <a:r>
              <a:rPr lang="en-US" sz="4000" spc="-5" dirty="0">
                <a:solidFill>
                  <a:schemeClr val="bg2">
                    <a:lumMod val="25000"/>
                  </a:schemeClr>
                </a:solidFill>
              </a:rPr>
              <a:t>IoT</a:t>
            </a:r>
            <a:r>
              <a:rPr lang="en-US" sz="4000" spc="-65" dirty="0">
                <a:solidFill>
                  <a:schemeClr val="bg2">
                    <a:lumMod val="25000"/>
                  </a:schemeClr>
                </a:solidFill>
              </a:rPr>
              <a:t> </a:t>
            </a:r>
            <a:r>
              <a:rPr lang="en-US" sz="4000" spc="-5" dirty="0">
                <a:solidFill>
                  <a:schemeClr val="bg2">
                    <a:lumMod val="25000"/>
                  </a:schemeClr>
                </a:solidFill>
              </a:rPr>
              <a:t>Level-4</a:t>
            </a:r>
          </a:p>
        </p:txBody>
      </p:sp>
      <p:cxnSp>
        <p:nvCxnSpPr>
          <p:cNvPr id="7" name="Straight Connector 6">
            <a:extLst>
              <a:ext uri="{FF2B5EF4-FFF2-40B4-BE49-F238E27FC236}">
                <a16:creationId xmlns:a16="http://schemas.microsoft.com/office/drawing/2014/main" id="{39643435-FF88-180D-BA39-59D9708A2284}"/>
              </a:ext>
            </a:extLst>
          </p:cNvPr>
          <p:cNvCxnSpPr/>
          <p:nvPr/>
        </p:nvCxnSpPr>
        <p:spPr>
          <a:xfrm>
            <a:off x="1803400" y="1219200"/>
            <a:ext cx="8585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34820" name="Picture 1">
            <a:extLst>
              <a:ext uri="{FF2B5EF4-FFF2-40B4-BE49-F238E27FC236}">
                <a16:creationId xmlns:a16="http://schemas.microsoft.com/office/drawing/2014/main" id="{24761195-B835-4355-4CDE-DEADDCAB91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90006" y="1219200"/>
            <a:ext cx="4876800" cy="5350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21" name="TextBox 5">
            <a:extLst>
              <a:ext uri="{FF2B5EF4-FFF2-40B4-BE49-F238E27FC236}">
                <a16:creationId xmlns:a16="http://schemas.microsoft.com/office/drawing/2014/main" id="{03281941-9E41-F37E-D682-6F8B1D98776C}"/>
              </a:ext>
            </a:extLst>
          </p:cNvPr>
          <p:cNvSpPr txBox="1">
            <a:spLocks noChangeArrowheads="1"/>
          </p:cNvSpPr>
          <p:nvPr/>
        </p:nvSpPr>
        <p:spPr bwMode="auto">
          <a:xfrm>
            <a:off x="1524000" y="1368425"/>
            <a:ext cx="4764258" cy="563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hlink"/>
              </a:buClr>
              <a:buSzPct val="110000"/>
              <a:buFont typeface="Wingdings" panose="05000000000000000000" pitchFamily="2" charset="2"/>
              <a:buBlip>
                <a:blip r:embed="rId3"/>
              </a:buBlip>
              <a:defRPr sz="3200">
                <a:solidFill>
                  <a:schemeClr val="tx1"/>
                </a:solidFill>
                <a:latin typeface="Tahoma" panose="020B0604030504040204" pitchFamily="34" charset="0"/>
              </a:defRPr>
            </a:lvl1pPr>
            <a:lvl2pPr marL="742950" indent="-285750">
              <a:spcBef>
                <a:spcPct val="20000"/>
              </a:spcBef>
              <a:buClr>
                <a:schemeClr val="tx1"/>
              </a:buClr>
              <a:buSzPct val="6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hlink"/>
              </a:buClr>
              <a:buSzPct val="95000"/>
              <a:buFont typeface="Wingdings" panose="05000000000000000000" pitchFamily="2" charset="2"/>
              <a:buChar char="w"/>
              <a:defRPr sz="2400">
                <a:solidFill>
                  <a:schemeClr val="tx1"/>
                </a:solidFill>
                <a:latin typeface="Tahoma" panose="020B0604030504040204" pitchFamily="34" charset="0"/>
              </a:defRPr>
            </a:lvl3pPr>
            <a:lvl4pPr marL="1600200" indent="-228600">
              <a:spcBef>
                <a:spcPct val="20000"/>
              </a:spcBef>
              <a:buClr>
                <a:schemeClr val="tx1"/>
              </a:buClr>
              <a:buSzPct val="6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9pPr>
          </a:lstStyle>
          <a:p>
            <a:pPr algn="just">
              <a:spcBef>
                <a:spcPct val="0"/>
              </a:spcBef>
              <a:buClrTx/>
              <a:buSzTx/>
              <a:buFontTx/>
              <a:buNone/>
            </a:pPr>
            <a:r>
              <a:rPr lang="en-US" altLang="en-US" sz="2400" dirty="0"/>
              <a:t>- </a:t>
            </a:r>
            <a:r>
              <a:rPr lang="vi-VN" altLang="en-US" sz="2400" dirty="0"/>
              <a:t>Hệ thống IoT cấp 4 có nhiều nút thực hiện phân tích cục bộ. Dữ liệu được lưu trữ trên đám mây và ứng dụng dựa trên đám mây.</a:t>
            </a:r>
          </a:p>
          <a:p>
            <a:pPr algn="just">
              <a:spcBef>
                <a:spcPct val="0"/>
              </a:spcBef>
              <a:buClrTx/>
              <a:buSzTx/>
              <a:buFontTx/>
              <a:buNone/>
            </a:pPr>
            <a:r>
              <a:rPr lang="en-US" altLang="en-US" sz="2400" dirty="0"/>
              <a:t>- </a:t>
            </a:r>
            <a:r>
              <a:rPr lang="vi-VN" altLang="en-US" sz="2400" dirty="0"/>
              <a:t>Cấp độ 4 chứa các nút quan sát cục bộ và dựa trên đám mây có thể đăng ký và nhận thông tin được thu thập trên đám mây từ các thiết bị IoT.</a:t>
            </a:r>
          </a:p>
          <a:p>
            <a:pPr algn="just">
              <a:spcBef>
                <a:spcPct val="0"/>
              </a:spcBef>
              <a:buClrTx/>
              <a:buSzTx/>
              <a:buFontTx/>
              <a:buNone/>
            </a:pPr>
            <a:r>
              <a:rPr lang="en-US" altLang="en-US" sz="2400" dirty="0"/>
              <a:t>- </a:t>
            </a:r>
            <a:r>
              <a:rPr lang="vi-VN" altLang="en-US" sz="2400" dirty="0"/>
              <a:t>Hệ thống IoT cấp 4 phù hợp với các giải pháp yêu cầu nhiều nút, dữ liệu liên quan lớn và các yêu cầu phân tích chuyên sâu về tính toán</a:t>
            </a:r>
            <a:endParaRPr lang="en-US" altLang="en-US" sz="2400"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37113306-0223-6BC5-30DC-9263DA27CD46}"/>
              </a:ext>
            </a:extLst>
          </p:cNvPr>
          <p:cNvSpPr>
            <a:spLocks noGrp="1" noChangeArrowheads="1"/>
          </p:cNvSpPr>
          <p:nvPr>
            <p:ph type="title"/>
          </p:nvPr>
        </p:nvSpPr>
        <p:spPr>
          <a:xfrm>
            <a:off x="2209800" y="152400"/>
            <a:ext cx="7239000" cy="838200"/>
          </a:xfrm>
        </p:spPr>
        <p:txBody>
          <a:bodyPr anchor="ctr"/>
          <a:lstStyle/>
          <a:p>
            <a:pPr marL="12700">
              <a:spcBef>
                <a:spcPts val="90"/>
              </a:spcBef>
              <a:defRPr/>
            </a:pPr>
            <a:r>
              <a:rPr lang="en-US" sz="4000" spc="-5" dirty="0">
                <a:solidFill>
                  <a:schemeClr val="bg2">
                    <a:lumMod val="25000"/>
                  </a:schemeClr>
                </a:solidFill>
              </a:rPr>
              <a:t>IoT</a:t>
            </a:r>
            <a:r>
              <a:rPr lang="en-US" sz="4000" spc="-65" dirty="0">
                <a:solidFill>
                  <a:schemeClr val="bg2">
                    <a:lumMod val="25000"/>
                  </a:schemeClr>
                </a:solidFill>
              </a:rPr>
              <a:t> </a:t>
            </a:r>
            <a:r>
              <a:rPr lang="en-US" sz="4000" spc="-5" dirty="0">
                <a:solidFill>
                  <a:schemeClr val="bg2">
                    <a:lumMod val="25000"/>
                  </a:schemeClr>
                </a:solidFill>
              </a:rPr>
              <a:t>Level-5</a:t>
            </a:r>
          </a:p>
        </p:txBody>
      </p:sp>
      <p:cxnSp>
        <p:nvCxnSpPr>
          <p:cNvPr id="7" name="Straight Connector 6">
            <a:extLst>
              <a:ext uri="{FF2B5EF4-FFF2-40B4-BE49-F238E27FC236}">
                <a16:creationId xmlns:a16="http://schemas.microsoft.com/office/drawing/2014/main" id="{F573D569-2D1D-1673-28DD-B841A04BAAB0}"/>
              </a:ext>
            </a:extLst>
          </p:cNvPr>
          <p:cNvCxnSpPr/>
          <p:nvPr/>
        </p:nvCxnSpPr>
        <p:spPr>
          <a:xfrm>
            <a:off x="1803400" y="1219200"/>
            <a:ext cx="8585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35844" name="Picture 1">
            <a:extLst>
              <a:ext uri="{FF2B5EF4-FFF2-40B4-BE49-F238E27FC236}">
                <a16:creationId xmlns:a16="http://schemas.microsoft.com/office/drawing/2014/main" id="{B582B5A8-D240-D747-F65B-EDBBB6B6E7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12022" y="1433733"/>
            <a:ext cx="7367955" cy="52940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78E8D755-2198-11E1-3A63-67CF6E888E7C}"/>
              </a:ext>
            </a:extLst>
          </p:cNvPr>
          <p:cNvSpPr>
            <a:spLocks noGrp="1" noChangeArrowheads="1"/>
          </p:cNvSpPr>
          <p:nvPr>
            <p:ph type="title"/>
          </p:nvPr>
        </p:nvSpPr>
        <p:spPr>
          <a:xfrm>
            <a:off x="2209800" y="152400"/>
            <a:ext cx="7239000" cy="838200"/>
          </a:xfrm>
        </p:spPr>
        <p:txBody>
          <a:bodyPr anchor="ctr"/>
          <a:lstStyle/>
          <a:p>
            <a:pPr marL="12700">
              <a:spcBef>
                <a:spcPts val="90"/>
              </a:spcBef>
              <a:defRPr/>
            </a:pPr>
            <a:r>
              <a:rPr lang="en-US" sz="4000" spc="-5" dirty="0">
                <a:solidFill>
                  <a:schemeClr val="bg2">
                    <a:lumMod val="25000"/>
                  </a:schemeClr>
                </a:solidFill>
              </a:rPr>
              <a:t>IoT</a:t>
            </a:r>
            <a:r>
              <a:rPr lang="en-US" sz="4000" spc="-65" dirty="0">
                <a:solidFill>
                  <a:schemeClr val="bg2">
                    <a:lumMod val="25000"/>
                  </a:schemeClr>
                </a:solidFill>
              </a:rPr>
              <a:t> </a:t>
            </a:r>
            <a:r>
              <a:rPr lang="en-US" sz="4000" spc="-5" dirty="0">
                <a:solidFill>
                  <a:schemeClr val="bg2">
                    <a:lumMod val="25000"/>
                  </a:schemeClr>
                </a:solidFill>
              </a:rPr>
              <a:t>Level-5</a:t>
            </a:r>
          </a:p>
        </p:txBody>
      </p:sp>
      <p:cxnSp>
        <p:nvCxnSpPr>
          <p:cNvPr id="7" name="Straight Connector 6">
            <a:extLst>
              <a:ext uri="{FF2B5EF4-FFF2-40B4-BE49-F238E27FC236}">
                <a16:creationId xmlns:a16="http://schemas.microsoft.com/office/drawing/2014/main" id="{EFBD44B5-F695-126A-070A-199EEE66B115}"/>
              </a:ext>
            </a:extLst>
          </p:cNvPr>
          <p:cNvCxnSpPr/>
          <p:nvPr/>
        </p:nvCxnSpPr>
        <p:spPr>
          <a:xfrm>
            <a:off x="1803400" y="1219200"/>
            <a:ext cx="8585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6868" name="TextBox 5">
            <a:extLst>
              <a:ext uri="{FF2B5EF4-FFF2-40B4-BE49-F238E27FC236}">
                <a16:creationId xmlns:a16="http://schemas.microsoft.com/office/drawing/2014/main" id="{541BE914-0905-201A-6FD2-58B25051D0D5}"/>
              </a:ext>
            </a:extLst>
          </p:cNvPr>
          <p:cNvSpPr txBox="1">
            <a:spLocks noChangeArrowheads="1"/>
          </p:cNvSpPr>
          <p:nvPr/>
        </p:nvSpPr>
        <p:spPr bwMode="auto">
          <a:xfrm>
            <a:off x="2209800" y="1547814"/>
            <a:ext cx="8178800" cy="3786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110000"/>
              <a:buFont typeface="Wingdings" panose="05000000000000000000" pitchFamily="2" charset="2"/>
              <a:buBlip>
                <a:blip r:embed="rId2"/>
              </a:buBlip>
              <a:defRPr sz="3200">
                <a:solidFill>
                  <a:schemeClr val="tx1"/>
                </a:solidFill>
                <a:latin typeface="Tahoma" panose="020B0604030504040204" pitchFamily="34" charset="0"/>
              </a:defRPr>
            </a:lvl1pPr>
            <a:lvl2pPr marL="742950" indent="-285750">
              <a:spcBef>
                <a:spcPct val="20000"/>
              </a:spcBef>
              <a:buClr>
                <a:schemeClr val="tx1"/>
              </a:buClr>
              <a:buSzPct val="6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hlink"/>
              </a:buClr>
              <a:buSzPct val="95000"/>
              <a:buFont typeface="Wingdings" panose="05000000000000000000" pitchFamily="2" charset="2"/>
              <a:buChar char="w"/>
              <a:defRPr sz="2400">
                <a:solidFill>
                  <a:schemeClr val="tx1"/>
                </a:solidFill>
                <a:latin typeface="Tahoma" panose="020B0604030504040204" pitchFamily="34" charset="0"/>
              </a:defRPr>
            </a:lvl3pPr>
            <a:lvl4pPr marL="1600200" indent="-228600">
              <a:spcBef>
                <a:spcPct val="20000"/>
              </a:spcBef>
              <a:buClr>
                <a:schemeClr val="tx1"/>
              </a:buClr>
              <a:buSzPct val="6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9pPr>
          </a:lstStyle>
          <a:p>
            <a:pPr algn="just">
              <a:spcBef>
                <a:spcPct val="0"/>
              </a:spcBef>
              <a:buClrTx/>
              <a:buSzTx/>
              <a:buFontTx/>
              <a:buNone/>
            </a:pPr>
            <a:r>
              <a:rPr lang="en-US" altLang="en-US" sz="2400" dirty="0"/>
              <a:t>- </a:t>
            </a:r>
            <a:r>
              <a:rPr lang="vi-VN" altLang="en-US" sz="2400" dirty="0"/>
              <a:t>Hệ thống IoT cấp độ 5 có nhiều nút </a:t>
            </a:r>
            <a:r>
              <a:rPr lang="en-US" altLang="en-US" sz="2400" dirty="0" err="1"/>
              <a:t>cuối</a:t>
            </a:r>
            <a:r>
              <a:rPr lang="vi-VN" altLang="en-US" sz="2400" dirty="0"/>
              <a:t> và một nút điều phối.</a:t>
            </a:r>
          </a:p>
          <a:p>
            <a:pPr algn="just">
              <a:spcBef>
                <a:spcPct val="0"/>
              </a:spcBef>
              <a:buClrTx/>
              <a:buSzTx/>
              <a:buFontTx/>
              <a:buNone/>
            </a:pPr>
            <a:r>
              <a:rPr lang="en-US" altLang="en-US" sz="2400" dirty="0"/>
              <a:t>- </a:t>
            </a:r>
            <a:r>
              <a:rPr lang="vi-VN" altLang="en-US" sz="2400" dirty="0"/>
              <a:t>Các nút cuối thực hiện cảm biến và / hoặc kích hoạt.</a:t>
            </a:r>
          </a:p>
          <a:p>
            <a:pPr algn="just">
              <a:spcBef>
                <a:spcPct val="0"/>
              </a:spcBef>
              <a:buClrTx/>
              <a:buSzTx/>
              <a:buFontTx/>
              <a:buNone/>
            </a:pPr>
            <a:r>
              <a:rPr lang="en-US" altLang="en-US" sz="2400" dirty="0"/>
              <a:t>- </a:t>
            </a:r>
            <a:r>
              <a:rPr lang="vi-VN" altLang="en-US" sz="2400" dirty="0"/>
              <a:t>Nút điều phối thu thập dữ liệu từ các nút cuối và gửi lên đám mây.</a:t>
            </a:r>
          </a:p>
          <a:p>
            <a:pPr algn="just">
              <a:spcBef>
                <a:spcPct val="0"/>
              </a:spcBef>
              <a:buClrTx/>
              <a:buSzTx/>
              <a:buFontTx/>
              <a:buNone/>
            </a:pPr>
            <a:r>
              <a:rPr lang="en-US" altLang="en-US" sz="2400" dirty="0"/>
              <a:t>- </a:t>
            </a:r>
            <a:r>
              <a:rPr lang="vi-VN" altLang="en-US" sz="2400" dirty="0"/>
              <a:t>Dữ liệu được lưu trữ và phân tích trên đám mây và ứng dụng dựa trên đám mây.</a:t>
            </a:r>
          </a:p>
          <a:p>
            <a:pPr algn="just">
              <a:spcBef>
                <a:spcPct val="0"/>
              </a:spcBef>
              <a:buClrTx/>
              <a:buSzTx/>
              <a:buFontTx/>
              <a:buNone/>
            </a:pPr>
            <a:r>
              <a:rPr lang="en-US" altLang="en-US" sz="2400" dirty="0"/>
              <a:t>- </a:t>
            </a:r>
            <a:r>
              <a:rPr lang="vi-VN" altLang="en-US" sz="2400" dirty="0"/>
              <a:t>Hệ thống IoT cấp độ 5 phù hợp với các giải pháp dựa trên mạng cảm biến không dây, trong đó dữ liệu liên quan lớn và các yêu cầu phân tích chuyên sâu về tính toán.</a:t>
            </a:r>
            <a:endParaRPr lang="en-US" altLang="en-US" sz="2400"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4CE187F0-184A-8BB8-F7B4-E0C223810334}"/>
              </a:ext>
            </a:extLst>
          </p:cNvPr>
          <p:cNvSpPr>
            <a:spLocks noGrp="1" noChangeArrowheads="1"/>
          </p:cNvSpPr>
          <p:nvPr>
            <p:ph type="title"/>
          </p:nvPr>
        </p:nvSpPr>
        <p:spPr>
          <a:xfrm>
            <a:off x="2209800" y="152400"/>
            <a:ext cx="7239000" cy="838200"/>
          </a:xfrm>
        </p:spPr>
        <p:txBody>
          <a:bodyPr anchor="ctr"/>
          <a:lstStyle/>
          <a:p>
            <a:pPr marL="12700">
              <a:spcBef>
                <a:spcPts val="90"/>
              </a:spcBef>
              <a:defRPr/>
            </a:pPr>
            <a:r>
              <a:rPr lang="en-US" sz="4000" spc="-5" dirty="0">
                <a:solidFill>
                  <a:schemeClr val="bg2">
                    <a:lumMod val="25000"/>
                  </a:schemeClr>
                </a:solidFill>
              </a:rPr>
              <a:t>IoT</a:t>
            </a:r>
            <a:r>
              <a:rPr lang="en-US" sz="4000" spc="-65" dirty="0">
                <a:solidFill>
                  <a:schemeClr val="bg2">
                    <a:lumMod val="25000"/>
                  </a:schemeClr>
                </a:solidFill>
              </a:rPr>
              <a:t> </a:t>
            </a:r>
            <a:r>
              <a:rPr lang="en-US" sz="4000" spc="-5" dirty="0">
                <a:solidFill>
                  <a:schemeClr val="bg2">
                    <a:lumMod val="25000"/>
                  </a:schemeClr>
                </a:solidFill>
              </a:rPr>
              <a:t>Level-6</a:t>
            </a:r>
          </a:p>
        </p:txBody>
      </p:sp>
      <p:cxnSp>
        <p:nvCxnSpPr>
          <p:cNvPr id="7" name="Straight Connector 6">
            <a:extLst>
              <a:ext uri="{FF2B5EF4-FFF2-40B4-BE49-F238E27FC236}">
                <a16:creationId xmlns:a16="http://schemas.microsoft.com/office/drawing/2014/main" id="{30641317-980D-CF80-3DEE-EAE6E96FE6DB}"/>
              </a:ext>
            </a:extLst>
          </p:cNvPr>
          <p:cNvCxnSpPr/>
          <p:nvPr/>
        </p:nvCxnSpPr>
        <p:spPr>
          <a:xfrm>
            <a:off x="1803400" y="1219200"/>
            <a:ext cx="8585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37892" name="Picture 1">
            <a:extLst>
              <a:ext uri="{FF2B5EF4-FFF2-40B4-BE49-F238E27FC236}">
                <a16:creationId xmlns:a16="http://schemas.microsoft.com/office/drawing/2014/main" id="{C04F8638-0C6E-0A85-214C-8B17176917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19388" y="1336431"/>
            <a:ext cx="7110412" cy="52770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0111D20F-058F-8A80-1EB3-DB2193E1740F}"/>
              </a:ext>
            </a:extLst>
          </p:cNvPr>
          <p:cNvSpPr>
            <a:spLocks noGrp="1" noChangeArrowheads="1"/>
          </p:cNvSpPr>
          <p:nvPr>
            <p:ph type="title"/>
          </p:nvPr>
        </p:nvSpPr>
        <p:spPr>
          <a:xfrm>
            <a:off x="2209800" y="152400"/>
            <a:ext cx="7239000" cy="838200"/>
          </a:xfrm>
        </p:spPr>
        <p:txBody>
          <a:bodyPr anchor="ctr"/>
          <a:lstStyle/>
          <a:p>
            <a:pPr marL="12700">
              <a:spcBef>
                <a:spcPts val="90"/>
              </a:spcBef>
              <a:defRPr/>
            </a:pPr>
            <a:r>
              <a:rPr lang="en-US" sz="4000" spc="-5" dirty="0">
                <a:solidFill>
                  <a:schemeClr val="bg2">
                    <a:lumMod val="25000"/>
                  </a:schemeClr>
                </a:solidFill>
              </a:rPr>
              <a:t>IoT</a:t>
            </a:r>
            <a:r>
              <a:rPr lang="en-US" sz="4000" spc="-65" dirty="0">
                <a:solidFill>
                  <a:schemeClr val="bg2">
                    <a:lumMod val="25000"/>
                  </a:schemeClr>
                </a:solidFill>
              </a:rPr>
              <a:t> </a:t>
            </a:r>
            <a:r>
              <a:rPr lang="en-US" sz="4000" spc="-5" dirty="0">
                <a:solidFill>
                  <a:schemeClr val="bg2">
                    <a:lumMod val="25000"/>
                  </a:schemeClr>
                </a:solidFill>
              </a:rPr>
              <a:t>Level-6</a:t>
            </a:r>
          </a:p>
        </p:txBody>
      </p:sp>
      <p:cxnSp>
        <p:nvCxnSpPr>
          <p:cNvPr id="7" name="Straight Connector 6">
            <a:extLst>
              <a:ext uri="{FF2B5EF4-FFF2-40B4-BE49-F238E27FC236}">
                <a16:creationId xmlns:a16="http://schemas.microsoft.com/office/drawing/2014/main" id="{F9F178E0-7557-8E6B-65A1-53D3BC3FEF03}"/>
              </a:ext>
            </a:extLst>
          </p:cNvPr>
          <p:cNvCxnSpPr/>
          <p:nvPr/>
        </p:nvCxnSpPr>
        <p:spPr>
          <a:xfrm>
            <a:off x="1803400" y="1219200"/>
            <a:ext cx="8585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8916" name="TextBox 5">
            <a:extLst>
              <a:ext uri="{FF2B5EF4-FFF2-40B4-BE49-F238E27FC236}">
                <a16:creationId xmlns:a16="http://schemas.microsoft.com/office/drawing/2014/main" id="{1513F714-44DC-6C63-303D-C6A1A58C939E}"/>
              </a:ext>
            </a:extLst>
          </p:cNvPr>
          <p:cNvSpPr txBox="1">
            <a:spLocks noChangeArrowheads="1"/>
          </p:cNvSpPr>
          <p:nvPr/>
        </p:nvSpPr>
        <p:spPr bwMode="auto">
          <a:xfrm>
            <a:off x="2209800" y="1624014"/>
            <a:ext cx="8178800" cy="3786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110000"/>
              <a:buFont typeface="Wingdings" panose="05000000000000000000" pitchFamily="2" charset="2"/>
              <a:buBlip>
                <a:blip r:embed="rId2"/>
              </a:buBlip>
              <a:defRPr sz="3200">
                <a:solidFill>
                  <a:schemeClr val="tx1"/>
                </a:solidFill>
                <a:latin typeface="Tahoma" panose="020B0604030504040204" pitchFamily="34" charset="0"/>
              </a:defRPr>
            </a:lvl1pPr>
            <a:lvl2pPr marL="742950" indent="-285750">
              <a:spcBef>
                <a:spcPct val="20000"/>
              </a:spcBef>
              <a:buClr>
                <a:schemeClr val="tx1"/>
              </a:buClr>
              <a:buSzPct val="60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hlink"/>
              </a:buClr>
              <a:buSzPct val="95000"/>
              <a:buFont typeface="Wingdings" panose="05000000000000000000" pitchFamily="2" charset="2"/>
              <a:buChar char="w"/>
              <a:defRPr sz="2400">
                <a:solidFill>
                  <a:schemeClr val="tx1"/>
                </a:solidFill>
                <a:latin typeface="Tahoma" panose="020B0604030504040204" pitchFamily="34" charset="0"/>
              </a:defRPr>
            </a:lvl3pPr>
            <a:lvl4pPr marL="1600200" indent="-228600">
              <a:spcBef>
                <a:spcPct val="20000"/>
              </a:spcBef>
              <a:buClr>
                <a:schemeClr val="tx1"/>
              </a:buClr>
              <a:buSzPct val="6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ahoma" panose="020B0604030504040204" pitchFamily="34" charset="0"/>
              </a:defRPr>
            </a:lvl9pPr>
          </a:lstStyle>
          <a:p>
            <a:pPr algn="just">
              <a:spcBef>
                <a:spcPct val="0"/>
              </a:spcBef>
              <a:buClrTx/>
              <a:buSzTx/>
              <a:buFontTx/>
              <a:buNone/>
            </a:pPr>
            <a:r>
              <a:rPr lang="en-US" altLang="en-US" sz="2400" dirty="0"/>
              <a:t>- </a:t>
            </a:r>
            <a:r>
              <a:rPr lang="vi-VN" altLang="en-US" sz="2400" dirty="0"/>
              <a:t>Hệ thống IoT cấp 6 có nhiều nút đ</a:t>
            </a:r>
            <a:r>
              <a:rPr lang="en-US" altLang="en-US" sz="2400" dirty="0" err="1"/>
              <a:t>ơn</a:t>
            </a:r>
            <a:r>
              <a:rPr lang="vi-VN" altLang="en-US" sz="2400" dirty="0"/>
              <a:t> thực hiện cảm biến và / hoặc hoạt động và gửi dữ liệu lên đám mây.</a:t>
            </a:r>
          </a:p>
          <a:p>
            <a:pPr algn="just">
              <a:spcBef>
                <a:spcPct val="0"/>
              </a:spcBef>
              <a:buClrTx/>
              <a:buSzTx/>
              <a:buFontTx/>
              <a:buNone/>
            </a:pPr>
            <a:r>
              <a:rPr lang="en-US" altLang="en-US" sz="2400" dirty="0"/>
              <a:t>- </a:t>
            </a:r>
            <a:r>
              <a:rPr lang="vi-VN" altLang="en-US" sz="2400" dirty="0"/>
              <a:t>Dữ liệu được lưu trữ trên đám mây và ứng dụng dựa trên đám mây.</a:t>
            </a:r>
          </a:p>
          <a:p>
            <a:pPr algn="just">
              <a:spcBef>
                <a:spcPct val="0"/>
              </a:spcBef>
              <a:buClrTx/>
              <a:buSzTx/>
              <a:buFontTx/>
              <a:buNone/>
            </a:pPr>
            <a:r>
              <a:rPr lang="en-US" altLang="en-US" sz="2400" dirty="0"/>
              <a:t>- </a:t>
            </a:r>
            <a:r>
              <a:rPr lang="vi-VN" altLang="en-US" sz="2400" dirty="0"/>
              <a:t>Thành phần phân tích phân tích dữ liệu và lưu trữ kết quả trong cơ sở dữ liệu đám mây.</a:t>
            </a:r>
          </a:p>
          <a:p>
            <a:pPr algn="just">
              <a:spcBef>
                <a:spcPct val="0"/>
              </a:spcBef>
              <a:buClrTx/>
              <a:buSzTx/>
              <a:buFontTx/>
              <a:buNone/>
            </a:pPr>
            <a:r>
              <a:rPr lang="en-US" altLang="en-US" sz="2400" dirty="0"/>
              <a:t>- </a:t>
            </a:r>
            <a:r>
              <a:rPr lang="vi-VN" altLang="en-US" sz="2400" dirty="0"/>
              <a:t>Kết quả được hiển thị trực quan bằng ứng dụng dựa trên đám mây.</a:t>
            </a:r>
          </a:p>
          <a:p>
            <a:pPr algn="just">
              <a:spcBef>
                <a:spcPct val="0"/>
              </a:spcBef>
              <a:buClrTx/>
              <a:buSzTx/>
              <a:buFontTx/>
              <a:buNone/>
            </a:pPr>
            <a:r>
              <a:rPr lang="en-US" altLang="en-US" sz="2400" dirty="0"/>
              <a:t>- </a:t>
            </a:r>
            <a:r>
              <a:rPr lang="vi-VN" altLang="en-US" sz="2400" dirty="0"/>
              <a:t>Bộ điều khiển tập trung nhận thức được trạng thái của tất cả các nút cuối và gửi các lệnh điều khiển đến các nút.</a:t>
            </a:r>
            <a:endParaRPr lang="en-US" altLang="en-US" sz="2400"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0111D20F-058F-8A80-1EB3-DB2193E1740F}"/>
              </a:ext>
            </a:extLst>
          </p:cNvPr>
          <p:cNvSpPr>
            <a:spLocks noGrp="1" noChangeArrowheads="1"/>
          </p:cNvSpPr>
          <p:nvPr>
            <p:ph type="title"/>
          </p:nvPr>
        </p:nvSpPr>
        <p:spPr>
          <a:xfrm>
            <a:off x="1690254" y="199929"/>
            <a:ext cx="10035310" cy="838200"/>
          </a:xfrm>
        </p:spPr>
        <p:txBody>
          <a:bodyPr anchor="ctr">
            <a:normAutofit fontScale="90000"/>
          </a:bodyPr>
          <a:lstStyle/>
          <a:p>
            <a:pPr marL="12700">
              <a:spcBef>
                <a:spcPts val="90"/>
              </a:spcBef>
              <a:defRPr/>
            </a:pPr>
            <a:r>
              <a:rPr lang="en-US" altLang="en-US" sz="4000" dirty="0">
                <a:solidFill>
                  <a:schemeClr val="tx1"/>
                </a:solidFill>
                <a:latin typeface="Arial" panose="020B0604020202020204" pitchFamily="34" charset="0"/>
              </a:rPr>
              <a:t>1.4 </a:t>
            </a:r>
            <a:r>
              <a:rPr lang="en-US" altLang="en-US" sz="4000" dirty="0" err="1">
                <a:solidFill>
                  <a:schemeClr val="tx1"/>
                </a:solidFill>
                <a:latin typeface="Arial" panose="020B0604020202020204" pitchFamily="34" charset="0"/>
              </a:rPr>
              <a:t>Đăng</a:t>
            </a:r>
            <a:r>
              <a:rPr lang="en-US" altLang="en-US" sz="4000" dirty="0">
                <a:solidFill>
                  <a:schemeClr val="tx1"/>
                </a:solidFill>
                <a:latin typeface="Arial" panose="020B0604020202020204" pitchFamily="34" charset="0"/>
              </a:rPr>
              <a:t> </a:t>
            </a:r>
            <a:r>
              <a:rPr lang="en-US" altLang="en-US" sz="4000" dirty="0" err="1">
                <a:solidFill>
                  <a:schemeClr val="tx1"/>
                </a:solidFill>
                <a:latin typeface="Arial" panose="020B0604020202020204" pitchFamily="34" charset="0"/>
              </a:rPr>
              <a:t>ký</a:t>
            </a:r>
            <a:r>
              <a:rPr lang="en-US" altLang="en-US" sz="4000" dirty="0">
                <a:solidFill>
                  <a:schemeClr val="tx1"/>
                </a:solidFill>
                <a:latin typeface="Arial" panose="020B0604020202020204" pitchFamily="34" charset="0"/>
              </a:rPr>
              <a:t> Cloud </a:t>
            </a:r>
            <a:r>
              <a:rPr lang="en-US" altLang="en-US" sz="4000" dirty="0" err="1">
                <a:solidFill>
                  <a:schemeClr val="tx1"/>
                </a:solidFill>
                <a:latin typeface="Arial" panose="020B0604020202020204" pitchFamily="34" charset="0"/>
              </a:rPr>
              <a:t>miễn</a:t>
            </a:r>
            <a:r>
              <a:rPr lang="en-US" altLang="en-US" sz="4000" dirty="0">
                <a:solidFill>
                  <a:schemeClr val="tx1"/>
                </a:solidFill>
                <a:latin typeface="Arial" panose="020B0604020202020204" pitchFamily="34" charset="0"/>
              </a:rPr>
              <a:t> </a:t>
            </a:r>
            <a:r>
              <a:rPr lang="en-US" altLang="en-US" sz="4000" dirty="0" err="1">
                <a:solidFill>
                  <a:schemeClr val="tx1"/>
                </a:solidFill>
                <a:latin typeface="Arial" panose="020B0604020202020204" pitchFamily="34" charset="0"/>
              </a:rPr>
              <a:t>phí</a:t>
            </a:r>
            <a:r>
              <a:rPr lang="en-US" altLang="en-US" sz="4000" dirty="0">
                <a:solidFill>
                  <a:schemeClr val="tx1"/>
                </a:solidFill>
                <a:latin typeface="Arial" panose="020B0604020202020204" pitchFamily="34" charset="0"/>
              </a:rPr>
              <a:t>, qua TK </a:t>
            </a:r>
            <a:r>
              <a:rPr lang="en-US" altLang="en-US" sz="4000" dirty="0" err="1">
                <a:solidFill>
                  <a:schemeClr val="tx1"/>
                </a:solidFill>
                <a:latin typeface="Arial" panose="020B0604020202020204" pitchFamily="34" charset="0"/>
              </a:rPr>
              <a:t>ngân</a:t>
            </a:r>
            <a:r>
              <a:rPr lang="en-US" altLang="en-US" sz="4000" dirty="0">
                <a:solidFill>
                  <a:schemeClr val="tx1"/>
                </a:solidFill>
                <a:latin typeface="Arial" panose="020B0604020202020204" pitchFamily="34" charset="0"/>
              </a:rPr>
              <a:t> </a:t>
            </a:r>
            <a:r>
              <a:rPr lang="en-US" altLang="en-US" sz="4000" dirty="0" err="1">
                <a:solidFill>
                  <a:schemeClr val="tx1"/>
                </a:solidFill>
                <a:latin typeface="Arial" panose="020B0604020202020204" pitchFamily="34" charset="0"/>
              </a:rPr>
              <a:t>hàng</a:t>
            </a:r>
            <a:endParaRPr lang="en-US" sz="4000" spc="-5" dirty="0">
              <a:solidFill>
                <a:schemeClr val="bg2">
                  <a:lumMod val="25000"/>
                </a:schemeClr>
              </a:solidFill>
            </a:endParaRPr>
          </a:p>
        </p:txBody>
      </p:sp>
      <p:cxnSp>
        <p:nvCxnSpPr>
          <p:cNvPr id="7" name="Straight Connector 6">
            <a:extLst>
              <a:ext uri="{FF2B5EF4-FFF2-40B4-BE49-F238E27FC236}">
                <a16:creationId xmlns:a16="http://schemas.microsoft.com/office/drawing/2014/main" id="{F9F178E0-7557-8E6B-65A1-53D3BC3FEF03}"/>
              </a:ext>
            </a:extLst>
          </p:cNvPr>
          <p:cNvCxnSpPr/>
          <p:nvPr/>
        </p:nvCxnSpPr>
        <p:spPr>
          <a:xfrm>
            <a:off x="1803400" y="1219200"/>
            <a:ext cx="8585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6F082906-EBE2-970C-4868-DFDA87B52EDB}"/>
              </a:ext>
            </a:extLst>
          </p:cNvPr>
          <p:cNvPicPr>
            <a:picLocks noChangeAspect="1"/>
          </p:cNvPicPr>
          <p:nvPr/>
        </p:nvPicPr>
        <p:blipFill>
          <a:blip r:embed="rId2"/>
          <a:stretch>
            <a:fillRect/>
          </a:stretch>
        </p:blipFill>
        <p:spPr>
          <a:xfrm>
            <a:off x="397241" y="1668696"/>
            <a:ext cx="11545300" cy="4610500"/>
          </a:xfrm>
          <a:prstGeom prst="rect">
            <a:avLst/>
          </a:prstGeom>
        </p:spPr>
      </p:pic>
    </p:spTree>
    <p:extLst>
      <p:ext uri="{BB962C8B-B14F-4D97-AF65-F5344CB8AC3E}">
        <p14:creationId xmlns:p14="http://schemas.microsoft.com/office/powerpoint/2010/main" val="290283738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0111D20F-058F-8A80-1EB3-DB2193E1740F}"/>
              </a:ext>
            </a:extLst>
          </p:cNvPr>
          <p:cNvSpPr>
            <a:spLocks noGrp="1" noChangeArrowheads="1"/>
          </p:cNvSpPr>
          <p:nvPr>
            <p:ph type="title"/>
          </p:nvPr>
        </p:nvSpPr>
        <p:spPr>
          <a:xfrm>
            <a:off x="1743364" y="299606"/>
            <a:ext cx="9464964" cy="838200"/>
          </a:xfrm>
        </p:spPr>
        <p:txBody>
          <a:bodyPr anchor="ctr">
            <a:normAutofit fontScale="90000"/>
          </a:bodyPr>
          <a:lstStyle/>
          <a:p>
            <a:pPr marL="12700">
              <a:spcBef>
                <a:spcPts val="90"/>
              </a:spcBef>
              <a:defRPr/>
            </a:pPr>
            <a:r>
              <a:rPr lang="en-US" altLang="en-US" sz="4000" dirty="0">
                <a:solidFill>
                  <a:schemeClr val="tx1"/>
                </a:solidFill>
                <a:latin typeface="Arial" panose="020B0604020202020204" pitchFamily="34" charset="0"/>
              </a:rPr>
              <a:t>1.4 Cloud Google </a:t>
            </a:r>
            <a:r>
              <a:rPr lang="en-US" altLang="en-US" sz="4000" dirty="0" err="1">
                <a:solidFill>
                  <a:schemeClr val="tx1"/>
                </a:solidFill>
                <a:latin typeface="Arial" panose="020B0604020202020204" pitchFamily="34" charset="0"/>
              </a:rPr>
              <a:t>miễn</a:t>
            </a:r>
            <a:r>
              <a:rPr lang="en-US" altLang="en-US" sz="4000" dirty="0">
                <a:solidFill>
                  <a:schemeClr val="tx1"/>
                </a:solidFill>
                <a:latin typeface="Arial" panose="020B0604020202020204" pitchFamily="34" charset="0"/>
              </a:rPr>
              <a:t> </a:t>
            </a:r>
            <a:r>
              <a:rPr lang="en-US" altLang="en-US" sz="4000" dirty="0" err="1">
                <a:solidFill>
                  <a:schemeClr val="tx1"/>
                </a:solidFill>
                <a:latin typeface="Arial" panose="020B0604020202020204" pitchFamily="34" charset="0"/>
              </a:rPr>
              <a:t>phí</a:t>
            </a:r>
            <a:r>
              <a:rPr lang="en-US" altLang="en-US" sz="4000" dirty="0">
                <a:solidFill>
                  <a:schemeClr val="tx1"/>
                </a:solidFill>
                <a:latin typeface="Arial" panose="020B0604020202020204" pitchFamily="34" charset="0"/>
              </a:rPr>
              <a:t> </a:t>
            </a:r>
            <a:r>
              <a:rPr lang="en-US" altLang="en-US" sz="4000" dirty="0" err="1">
                <a:solidFill>
                  <a:schemeClr val="tx1"/>
                </a:solidFill>
                <a:latin typeface="Arial" panose="020B0604020202020204" pitchFamily="34" charset="0"/>
              </a:rPr>
              <a:t>đã</a:t>
            </a:r>
            <a:r>
              <a:rPr lang="en-US" altLang="en-US" sz="4000" dirty="0">
                <a:solidFill>
                  <a:schemeClr val="tx1"/>
                </a:solidFill>
                <a:latin typeface="Arial" panose="020B0604020202020204" pitchFamily="34" charset="0"/>
              </a:rPr>
              <a:t> </a:t>
            </a:r>
            <a:r>
              <a:rPr lang="en-US" altLang="en-US" sz="4000" dirty="0" err="1">
                <a:solidFill>
                  <a:schemeClr val="tx1"/>
                </a:solidFill>
                <a:latin typeface="Arial" panose="020B0604020202020204" pitchFamily="34" charset="0"/>
              </a:rPr>
              <a:t>được</a:t>
            </a:r>
            <a:r>
              <a:rPr lang="en-US" altLang="en-US" sz="4000" dirty="0">
                <a:solidFill>
                  <a:schemeClr val="tx1"/>
                </a:solidFill>
                <a:latin typeface="Arial" panose="020B0604020202020204" pitchFamily="34" charset="0"/>
              </a:rPr>
              <a:t> </a:t>
            </a:r>
            <a:r>
              <a:rPr lang="en-US" altLang="en-US" sz="4000" dirty="0" err="1">
                <a:solidFill>
                  <a:schemeClr val="tx1"/>
                </a:solidFill>
                <a:latin typeface="Arial" panose="020B0604020202020204" pitchFamily="34" charset="0"/>
              </a:rPr>
              <a:t>kích</a:t>
            </a:r>
            <a:r>
              <a:rPr lang="en-US" altLang="en-US" sz="4000" dirty="0">
                <a:solidFill>
                  <a:schemeClr val="tx1"/>
                </a:solidFill>
                <a:latin typeface="Arial" panose="020B0604020202020204" pitchFamily="34" charset="0"/>
              </a:rPr>
              <a:t> </a:t>
            </a:r>
            <a:r>
              <a:rPr lang="en-US" altLang="en-US" sz="4000" dirty="0" err="1">
                <a:solidFill>
                  <a:schemeClr val="tx1"/>
                </a:solidFill>
                <a:latin typeface="Arial" panose="020B0604020202020204" pitchFamily="34" charset="0"/>
              </a:rPr>
              <a:t>hoạt</a:t>
            </a:r>
            <a:endParaRPr lang="en-US" sz="4000" spc="-5" dirty="0">
              <a:solidFill>
                <a:schemeClr val="bg2">
                  <a:lumMod val="25000"/>
                </a:schemeClr>
              </a:solidFill>
            </a:endParaRPr>
          </a:p>
        </p:txBody>
      </p:sp>
      <p:cxnSp>
        <p:nvCxnSpPr>
          <p:cNvPr id="7" name="Straight Connector 6">
            <a:extLst>
              <a:ext uri="{FF2B5EF4-FFF2-40B4-BE49-F238E27FC236}">
                <a16:creationId xmlns:a16="http://schemas.microsoft.com/office/drawing/2014/main" id="{F9F178E0-7557-8E6B-65A1-53D3BC3FEF03}"/>
              </a:ext>
            </a:extLst>
          </p:cNvPr>
          <p:cNvCxnSpPr/>
          <p:nvPr/>
        </p:nvCxnSpPr>
        <p:spPr>
          <a:xfrm>
            <a:off x="1803400" y="1219200"/>
            <a:ext cx="8585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59B2A94B-7C62-A61B-2455-4EC9A337E313}"/>
              </a:ext>
            </a:extLst>
          </p:cNvPr>
          <p:cNvPicPr>
            <a:picLocks noChangeAspect="1"/>
          </p:cNvPicPr>
          <p:nvPr/>
        </p:nvPicPr>
        <p:blipFill>
          <a:blip r:embed="rId2"/>
          <a:stretch>
            <a:fillRect/>
          </a:stretch>
        </p:blipFill>
        <p:spPr>
          <a:xfrm>
            <a:off x="1803400" y="1300595"/>
            <a:ext cx="9735127" cy="5476009"/>
          </a:xfrm>
          <a:prstGeom prst="rect">
            <a:avLst/>
          </a:prstGeom>
        </p:spPr>
      </p:pic>
    </p:spTree>
    <p:extLst>
      <p:ext uri="{BB962C8B-B14F-4D97-AF65-F5344CB8AC3E}">
        <p14:creationId xmlns:p14="http://schemas.microsoft.com/office/powerpoint/2010/main" val="347063845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0111D20F-058F-8A80-1EB3-DB2193E1740F}"/>
              </a:ext>
            </a:extLst>
          </p:cNvPr>
          <p:cNvSpPr>
            <a:spLocks noGrp="1" noChangeArrowheads="1"/>
          </p:cNvSpPr>
          <p:nvPr>
            <p:ph type="title"/>
          </p:nvPr>
        </p:nvSpPr>
        <p:spPr>
          <a:xfrm>
            <a:off x="1743364" y="299606"/>
            <a:ext cx="9464964" cy="838200"/>
          </a:xfrm>
        </p:spPr>
        <p:txBody>
          <a:bodyPr anchor="ctr">
            <a:normAutofit/>
          </a:bodyPr>
          <a:lstStyle/>
          <a:p>
            <a:pPr marL="12700">
              <a:spcBef>
                <a:spcPts val="90"/>
              </a:spcBef>
              <a:defRPr/>
            </a:pPr>
            <a:r>
              <a:rPr lang="en-US" altLang="en-US" sz="4000" dirty="0">
                <a:solidFill>
                  <a:schemeClr val="tx1"/>
                </a:solidFill>
                <a:latin typeface="Arial" panose="020B0604020202020204" pitchFamily="34" charset="0"/>
              </a:rPr>
              <a:t>1.4 </a:t>
            </a:r>
            <a:r>
              <a:rPr lang="en-US" altLang="en-US" sz="4000" dirty="0" err="1">
                <a:solidFill>
                  <a:schemeClr val="tx1"/>
                </a:solidFill>
                <a:latin typeface="Arial" panose="020B0604020202020204" pitchFamily="34" charset="0"/>
              </a:rPr>
              <a:t>Nền</a:t>
            </a:r>
            <a:r>
              <a:rPr lang="en-US" altLang="en-US" sz="4000" dirty="0">
                <a:solidFill>
                  <a:schemeClr val="tx1"/>
                </a:solidFill>
                <a:latin typeface="Arial" panose="020B0604020202020204" pitchFamily="34" charset="0"/>
              </a:rPr>
              <a:t> </a:t>
            </a:r>
            <a:r>
              <a:rPr lang="en-US" altLang="en-US" sz="4000" dirty="0" err="1">
                <a:solidFill>
                  <a:schemeClr val="tx1"/>
                </a:solidFill>
                <a:latin typeface="Arial" panose="020B0604020202020204" pitchFamily="34" charset="0"/>
              </a:rPr>
              <a:t>tảng</a:t>
            </a:r>
            <a:r>
              <a:rPr lang="en-US" altLang="en-US" sz="4000" dirty="0">
                <a:solidFill>
                  <a:schemeClr val="tx1"/>
                </a:solidFill>
                <a:latin typeface="Arial" panose="020B0604020202020204" pitchFamily="34" charset="0"/>
              </a:rPr>
              <a:t> Cloud </a:t>
            </a:r>
            <a:r>
              <a:rPr lang="en-US" altLang="en-US" sz="4000" dirty="0" err="1">
                <a:solidFill>
                  <a:schemeClr val="tx1"/>
                </a:solidFill>
                <a:latin typeface="Arial" panose="020B0604020202020204" pitchFamily="34" charset="0"/>
              </a:rPr>
              <a:t>miễn</a:t>
            </a:r>
            <a:r>
              <a:rPr lang="en-US" altLang="en-US" sz="4000" dirty="0">
                <a:solidFill>
                  <a:schemeClr val="tx1"/>
                </a:solidFill>
                <a:latin typeface="Arial" panose="020B0604020202020204" pitchFamily="34" charset="0"/>
              </a:rPr>
              <a:t> </a:t>
            </a:r>
            <a:r>
              <a:rPr lang="en-US" altLang="en-US" sz="4000" dirty="0" err="1">
                <a:solidFill>
                  <a:schemeClr val="tx1"/>
                </a:solidFill>
                <a:latin typeface="Arial" panose="020B0604020202020204" pitchFamily="34" charset="0"/>
              </a:rPr>
              <a:t>phí</a:t>
            </a:r>
            <a:r>
              <a:rPr lang="en-US" altLang="en-US" sz="4000" dirty="0">
                <a:solidFill>
                  <a:schemeClr val="tx1"/>
                </a:solidFill>
                <a:latin typeface="Arial" panose="020B0604020202020204" pitchFamily="34" charset="0"/>
              </a:rPr>
              <a:t> Azure (</a:t>
            </a:r>
            <a:r>
              <a:rPr lang="en-US" altLang="en-US" sz="4000" dirty="0" err="1">
                <a:solidFill>
                  <a:schemeClr val="tx1"/>
                </a:solidFill>
                <a:latin typeface="Arial" panose="020B0604020202020204" pitchFamily="34" charset="0"/>
              </a:rPr>
              <a:t>tt</a:t>
            </a:r>
            <a:r>
              <a:rPr lang="en-US" altLang="en-US" sz="4000" dirty="0">
                <a:solidFill>
                  <a:schemeClr val="tx1"/>
                </a:solidFill>
                <a:latin typeface="Arial" panose="020B0604020202020204" pitchFamily="34" charset="0"/>
              </a:rPr>
              <a:t>)</a:t>
            </a:r>
            <a:endParaRPr lang="en-US" sz="4000" spc="-5" dirty="0">
              <a:solidFill>
                <a:schemeClr val="bg2">
                  <a:lumMod val="25000"/>
                </a:schemeClr>
              </a:solidFill>
            </a:endParaRPr>
          </a:p>
        </p:txBody>
      </p:sp>
      <p:cxnSp>
        <p:nvCxnSpPr>
          <p:cNvPr id="7" name="Straight Connector 6">
            <a:extLst>
              <a:ext uri="{FF2B5EF4-FFF2-40B4-BE49-F238E27FC236}">
                <a16:creationId xmlns:a16="http://schemas.microsoft.com/office/drawing/2014/main" id="{F9F178E0-7557-8E6B-65A1-53D3BC3FEF03}"/>
              </a:ext>
            </a:extLst>
          </p:cNvPr>
          <p:cNvCxnSpPr/>
          <p:nvPr/>
        </p:nvCxnSpPr>
        <p:spPr>
          <a:xfrm>
            <a:off x="1803400" y="1219200"/>
            <a:ext cx="8585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5ACEAD24-9E9F-CB85-B53D-F2D842790EAD}"/>
              </a:ext>
            </a:extLst>
          </p:cNvPr>
          <p:cNvPicPr>
            <a:picLocks noChangeAspect="1"/>
          </p:cNvPicPr>
          <p:nvPr/>
        </p:nvPicPr>
        <p:blipFill rotWithShape="1">
          <a:blip r:embed="rId2"/>
          <a:srcRect t="3951" r="30171" b="4881"/>
          <a:stretch/>
        </p:blipFill>
        <p:spPr bwMode="auto">
          <a:xfrm>
            <a:off x="2446920" y="1375551"/>
            <a:ext cx="7941680" cy="5336002"/>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83093067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F9F178E0-7557-8E6B-65A1-53D3BC3FEF03}"/>
              </a:ext>
            </a:extLst>
          </p:cNvPr>
          <p:cNvCxnSpPr/>
          <p:nvPr/>
        </p:nvCxnSpPr>
        <p:spPr>
          <a:xfrm>
            <a:off x="1803400" y="1219200"/>
            <a:ext cx="8585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18200664-04AE-A72E-5CB6-346D7B6F4BB9}"/>
              </a:ext>
            </a:extLst>
          </p:cNvPr>
          <p:cNvSpPr txBox="1"/>
          <p:nvPr/>
        </p:nvSpPr>
        <p:spPr>
          <a:xfrm>
            <a:off x="1116930" y="1528011"/>
            <a:ext cx="6100010" cy="2535759"/>
          </a:xfrm>
          <a:prstGeom prst="rect">
            <a:avLst/>
          </a:prstGeom>
          <a:noFill/>
        </p:spPr>
        <p:txBody>
          <a:bodyPr wrap="square">
            <a:spAutoFit/>
          </a:bodyPr>
          <a:lstStyle/>
          <a:p>
            <a:pPr marL="0" marR="0">
              <a:lnSpc>
                <a:spcPct val="150000"/>
              </a:lnSpc>
              <a:spcBef>
                <a:spcPts val="0"/>
              </a:spcBef>
              <a:spcAft>
                <a:spcPts val="800"/>
              </a:spcAft>
              <a:tabLst>
                <a:tab pos="4050665" algn="l"/>
              </a:tabLs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[1] </a:t>
            </a:r>
            <a:r>
              <a:rPr lang="en-US" sz="1800" u="sng" dirty="0">
                <a:solidFill>
                  <a:srgbClr val="0000FF"/>
                </a:solidFill>
                <a:effectLst/>
                <a:latin typeface="Times New Roman" panose="02020603050405020304" pitchFamily="18" charset="0"/>
                <a:ea typeface="Calibri" panose="020F0502020204030204" pitchFamily="34" charset="0"/>
                <a:cs typeface="Times New Roman" panose="02020603050405020304" pitchFamily="18" charset="0"/>
                <a:hlinkClick r:id="rId2"/>
              </a:rPr>
              <a:t>https://www.sap.com/sea/products/cloud-platform.html</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p>
          <a:p>
            <a:pPr marL="0" marR="0">
              <a:lnSpc>
                <a:spcPct val="150000"/>
              </a:lnSpc>
              <a:spcBef>
                <a:spcPts val="0"/>
              </a:spcBef>
              <a:spcAft>
                <a:spcPts val="800"/>
              </a:spcAft>
              <a:tabLst>
                <a:tab pos="4050665" algn="l"/>
              </a:tabLs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a:t>
            </a:r>
            <a:r>
              <a:rPr lang="en-US" dirty="0">
                <a:latin typeface="Times New Roman" panose="02020603050405020304" pitchFamily="18" charset="0"/>
                <a:ea typeface="Calibri" panose="020F0502020204030204" pitchFamily="34" charset="0"/>
                <a:cs typeface="Times New Roman" panose="02020603050405020304" pitchFamily="18" charset="0"/>
              </a:rPr>
              <a:t>2</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u="sng" dirty="0">
                <a:solidFill>
                  <a:srgbClr val="0000FF"/>
                </a:solidFill>
                <a:effectLst/>
                <a:latin typeface="Times New Roman" panose="02020603050405020304" pitchFamily="18" charset="0"/>
                <a:ea typeface="Calibri" panose="020F0502020204030204" pitchFamily="34" charset="0"/>
                <a:cs typeface="Times New Roman" panose="02020603050405020304" pitchFamily="18" charset="0"/>
                <a:hlinkClick r:id="rId3"/>
              </a:rPr>
              <a:t>https://azure.microsoft.com/en-us/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50000"/>
              </a:lnSpc>
              <a:spcBef>
                <a:spcPts val="0"/>
              </a:spcBef>
              <a:spcAft>
                <a:spcPts val="800"/>
              </a:spcAft>
              <a:tabLst>
                <a:tab pos="4050665" algn="l"/>
              </a:tabLs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[3] </a:t>
            </a:r>
            <a:r>
              <a:rPr lang="en-US" sz="1800" u="sng" dirty="0">
                <a:solidFill>
                  <a:srgbClr val="0000FF"/>
                </a:solidFill>
                <a:effectLst/>
                <a:latin typeface="Times New Roman" panose="02020603050405020304" pitchFamily="18" charset="0"/>
                <a:ea typeface="Calibri" panose="020F0502020204030204" pitchFamily="34" charset="0"/>
                <a:cs typeface="Times New Roman" panose="02020603050405020304" pitchFamily="18" charset="0"/>
                <a:hlinkClick r:id="rId4"/>
              </a:rPr>
              <a:t>https://firebase.google.com/</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p>
          <a:p>
            <a:pPr marL="0" marR="0">
              <a:lnSpc>
                <a:spcPct val="150000"/>
              </a:lnSpc>
              <a:spcBef>
                <a:spcPts val="0"/>
              </a:spcBef>
              <a:spcAft>
                <a:spcPts val="800"/>
              </a:spcAft>
              <a:tabLst>
                <a:tab pos="4050665" algn="l"/>
              </a:tabLs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a:t>
            </a:r>
            <a:r>
              <a:rPr lang="en-US" dirty="0">
                <a:latin typeface="Times New Roman" panose="02020603050405020304" pitchFamily="18" charset="0"/>
                <a:ea typeface="Calibri" panose="020F0502020204030204" pitchFamily="34" charset="0"/>
                <a:cs typeface="Times New Roman" panose="02020603050405020304" pitchFamily="18" charset="0"/>
              </a:rPr>
              <a:t>4</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u="sng" dirty="0">
                <a:solidFill>
                  <a:srgbClr val="0000FF"/>
                </a:solidFill>
                <a:effectLst/>
                <a:latin typeface="Times New Roman" panose="02020603050405020304" pitchFamily="18" charset="0"/>
                <a:ea typeface="Calibri" panose="020F0502020204030204" pitchFamily="34" charset="0"/>
                <a:cs typeface="Times New Roman" panose="02020603050405020304" pitchFamily="18" charset="0"/>
                <a:hlinkClick r:id="rId5"/>
              </a:rPr>
              <a:t>https://aws.amazon.com/</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p>
          <a:p>
            <a:pPr marL="0" marR="0">
              <a:lnSpc>
                <a:spcPct val="150000"/>
              </a:lnSpc>
              <a:spcBef>
                <a:spcPts val="0"/>
              </a:spcBef>
              <a:spcAft>
                <a:spcPts val="800"/>
              </a:spcAft>
              <a:tabLst>
                <a:tab pos="4050665" algn="l"/>
              </a:tabLs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a:t>
            </a:r>
            <a:r>
              <a:rPr lang="en-US" dirty="0">
                <a:latin typeface="Times New Roman" panose="02020603050405020304" pitchFamily="18" charset="0"/>
                <a:ea typeface="Calibri" panose="020F0502020204030204" pitchFamily="34" charset="0"/>
                <a:cs typeface="Times New Roman" panose="02020603050405020304" pitchFamily="18" charset="0"/>
              </a:rPr>
              <a:t>5</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u="sng" dirty="0">
                <a:solidFill>
                  <a:srgbClr val="0000FF"/>
                </a:solidFill>
                <a:effectLst/>
                <a:latin typeface="Times New Roman" panose="02020603050405020304" pitchFamily="18" charset="0"/>
                <a:ea typeface="Calibri" panose="020F0502020204030204" pitchFamily="34" charset="0"/>
                <a:cs typeface="Times New Roman" panose="02020603050405020304" pitchFamily="18" charset="0"/>
                <a:hlinkClick r:id="rId6"/>
              </a:rPr>
              <a:t>https://cloud.google.com/</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17019070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F9F178E0-7557-8E6B-65A1-53D3BC3FEF03}"/>
              </a:ext>
            </a:extLst>
          </p:cNvPr>
          <p:cNvCxnSpPr/>
          <p:nvPr/>
        </p:nvCxnSpPr>
        <p:spPr>
          <a:xfrm>
            <a:off x="1803400" y="1219200"/>
            <a:ext cx="8585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274FBE2B-FB43-44DD-D95C-2652B113CFE3}"/>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9924379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7653FD94-F663-B1BA-07A4-34F74D3AD278}"/>
              </a:ext>
            </a:extLst>
          </p:cNvPr>
          <p:cNvSpPr>
            <a:spLocks noGrp="1" noChangeArrowheads="1"/>
          </p:cNvSpPr>
          <p:nvPr>
            <p:ph type="title"/>
          </p:nvPr>
        </p:nvSpPr>
        <p:spPr>
          <a:xfrm>
            <a:off x="1524000" y="152400"/>
            <a:ext cx="9144000" cy="838200"/>
          </a:xfrm>
        </p:spPr>
        <p:txBody>
          <a:bodyPr anchor="ctr"/>
          <a:lstStyle/>
          <a:p>
            <a:pPr algn="ctr" eaLnBrk="1" hangingPunct="1">
              <a:defRPr/>
            </a:pPr>
            <a:r>
              <a:rPr lang="en-US" altLang="en-US" sz="4000" dirty="0">
                <a:solidFill>
                  <a:schemeClr val="tx2">
                    <a:lumMod val="50000"/>
                  </a:schemeClr>
                </a:solidFill>
                <a:latin typeface="Arial" panose="020B0604020202020204" pitchFamily="34" charset="0"/>
              </a:rPr>
              <a:t>IoT &amp; </a:t>
            </a:r>
            <a:r>
              <a:rPr lang="en-US" altLang="en-US" sz="4000" dirty="0" err="1">
                <a:solidFill>
                  <a:schemeClr val="tx2">
                    <a:lumMod val="50000"/>
                  </a:schemeClr>
                </a:solidFill>
                <a:latin typeface="Arial" panose="020B0604020202020204" pitchFamily="34" charset="0"/>
              </a:rPr>
              <a:t>IIoT</a:t>
            </a:r>
            <a:r>
              <a:rPr lang="en-US" altLang="en-US" sz="4000" dirty="0">
                <a:solidFill>
                  <a:schemeClr val="tx2">
                    <a:lumMod val="50000"/>
                  </a:schemeClr>
                </a:solidFill>
                <a:latin typeface="Arial" panose="020B0604020202020204" pitchFamily="34" charset="0"/>
              </a:rPr>
              <a:t> (</a:t>
            </a:r>
            <a:r>
              <a:rPr lang="en-US" altLang="en-US" sz="4000" dirty="0" err="1">
                <a:solidFill>
                  <a:schemeClr val="tx2">
                    <a:lumMod val="50000"/>
                  </a:schemeClr>
                </a:solidFill>
                <a:latin typeface="Arial" panose="020B0604020202020204" pitchFamily="34" charset="0"/>
              </a:rPr>
              <a:t>tt</a:t>
            </a:r>
            <a:r>
              <a:rPr lang="en-US" altLang="en-US" sz="4000" dirty="0">
                <a:solidFill>
                  <a:schemeClr val="tx2">
                    <a:lumMod val="50000"/>
                  </a:schemeClr>
                </a:solidFill>
                <a:latin typeface="Arial" panose="020B0604020202020204" pitchFamily="34" charset="0"/>
              </a:rPr>
              <a:t>)</a:t>
            </a:r>
            <a:endParaRPr lang="en-US" altLang="en-US" sz="4000" b="1" dirty="0">
              <a:latin typeface="Arial" panose="020B0604020202020204" pitchFamily="34" charset="0"/>
            </a:endParaRPr>
          </a:p>
        </p:txBody>
      </p:sp>
      <p:cxnSp>
        <p:nvCxnSpPr>
          <p:cNvPr id="7" name="Straight Connector 6">
            <a:extLst>
              <a:ext uri="{FF2B5EF4-FFF2-40B4-BE49-F238E27FC236}">
                <a16:creationId xmlns:a16="http://schemas.microsoft.com/office/drawing/2014/main" id="{20F6AAA7-C68A-8AD3-F4B7-A4D747844180}"/>
              </a:ext>
            </a:extLst>
          </p:cNvPr>
          <p:cNvCxnSpPr/>
          <p:nvPr/>
        </p:nvCxnSpPr>
        <p:spPr>
          <a:xfrm>
            <a:off x="1803400" y="1219200"/>
            <a:ext cx="8585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6" name="Table 5">
            <a:extLst>
              <a:ext uri="{FF2B5EF4-FFF2-40B4-BE49-F238E27FC236}">
                <a16:creationId xmlns:a16="http://schemas.microsoft.com/office/drawing/2014/main" id="{3CA152BF-8242-5F1E-B994-034BB64817F7}"/>
              </a:ext>
            </a:extLst>
          </p:cNvPr>
          <p:cNvGraphicFramePr>
            <a:graphicFrameLocks noGrp="1"/>
          </p:cNvGraphicFramePr>
          <p:nvPr>
            <p:extLst>
              <p:ext uri="{D42A27DB-BD31-4B8C-83A1-F6EECF244321}">
                <p14:modId xmlns:p14="http://schemas.microsoft.com/office/powerpoint/2010/main" val="827757133"/>
              </p:ext>
            </p:extLst>
          </p:nvPr>
        </p:nvGraphicFramePr>
        <p:xfrm>
          <a:off x="2286000" y="1447800"/>
          <a:ext cx="7924800" cy="5027740"/>
        </p:xfrm>
        <a:graphic>
          <a:graphicData uri="http://schemas.openxmlformats.org/drawingml/2006/table">
            <a:tbl>
              <a:tblPr firstRow="1" firstCol="1" bandRow="1"/>
              <a:tblGrid>
                <a:gridCol w="3961961">
                  <a:extLst>
                    <a:ext uri="{9D8B030D-6E8A-4147-A177-3AD203B41FA5}">
                      <a16:colId xmlns:a16="http://schemas.microsoft.com/office/drawing/2014/main" val="20000"/>
                    </a:ext>
                  </a:extLst>
                </a:gridCol>
                <a:gridCol w="3962839">
                  <a:extLst>
                    <a:ext uri="{9D8B030D-6E8A-4147-A177-3AD203B41FA5}">
                      <a16:colId xmlns:a16="http://schemas.microsoft.com/office/drawing/2014/main" val="20001"/>
                    </a:ext>
                  </a:extLst>
                </a:gridCol>
              </a:tblGrid>
              <a:tr h="356067">
                <a:tc>
                  <a:txBody>
                    <a:bodyPr/>
                    <a:lstStyle/>
                    <a:p>
                      <a:pPr algn="ctr">
                        <a:lnSpc>
                          <a:spcPct val="107000"/>
                        </a:lnSpc>
                        <a:spcAft>
                          <a:spcPts val="800"/>
                        </a:spcAft>
                      </a:pPr>
                      <a:r>
                        <a:rPr lang="en-US" sz="2400" b="1">
                          <a:effectLst/>
                          <a:latin typeface="+mj-lt"/>
                          <a:ea typeface="Calibri" panose="020F0502020204030204" pitchFamily="34" charset="0"/>
                          <a:cs typeface="Times New Roman" panose="02020603050405020304" pitchFamily="18" charset="0"/>
                        </a:rPr>
                        <a:t>IIoT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US" sz="2400" b="1" dirty="0">
                          <a:effectLst/>
                          <a:latin typeface="+mj-lt"/>
                          <a:ea typeface="Calibri" panose="020F0502020204030204" pitchFamily="34" charset="0"/>
                          <a:cs typeface="Times New Roman" panose="02020603050405020304" pitchFamily="18" charset="0"/>
                        </a:rPr>
                        <a:t>IoT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4660433">
                <a:tc>
                  <a:txBody>
                    <a:bodyPr/>
                    <a:lstStyle/>
                    <a:p>
                      <a:pPr marL="342900" lvl="0" indent="-342900" algn="just">
                        <a:lnSpc>
                          <a:spcPct val="107000"/>
                        </a:lnSpc>
                        <a:buFont typeface="Wingdings" panose="05000000000000000000" pitchFamily="2" charset="2"/>
                        <a:buChar char=""/>
                      </a:pPr>
                      <a:r>
                        <a:rPr lang="en-US" sz="2400" dirty="0" err="1">
                          <a:effectLst/>
                          <a:latin typeface="Arial" panose="020B0604020202020204" pitchFamily="34" charset="0"/>
                          <a:ea typeface="Tahoma" panose="020B0604030504040204" pitchFamily="34" charset="0"/>
                          <a:cs typeface="Arial" panose="020B0604020202020204" pitchFamily="34" charset="0"/>
                        </a:rPr>
                        <a:t>Tập</a:t>
                      </a:r>
                      <a:r>
                        <a:rPr lang="en-US" sz="2400" dirty="0">
                          <a:effectLst/>
                          <a:latin typeface="Arial" panose="020B0604020202020204" pitchFamily="34" charset="0"/>
                          <a:ea typeface="Tahoma" panose="020B0604030504040204" pitchFamily="34" charset="0"/>
                          <a:cs typeface="Arial" panose="020B0604020202020204" pitchFamily="34" charset="0"/>
                        </a:rPr>
                        <a:t> </a:t>
                      </a:r>
                      <a:r>
                        <a:rPr lang="en-US" sz="2400" dirty="0" err="1">
                          <a:effectLst/>
                          <a:latin typeface="Arial" panose="020B0604020202020204" pitchFamily="34" charset="0"/>
                          <a:ea typeface="Tahoma" panose="020B0604030504040204" pitchFamily="34" charset="0"/>
                          <a:cs typeface="Arial" panose="020B0604020202020204" pitchFamily="34" charset="0"/>
                        </a:rPr>
                        <a:t>trung</a:t>
                      </a:r>
                      <a:r>
                        <a:rPr lang="en-US" sz="2400" dirty="0">
                          <a:effectLst/>
                          <a:latin typeface="Arial" panose="020B0604020202020204" pitchFamily="34" charset="0"/>
                          <a:ea typeface="Tahoma" panose="020B0604030504040204" pitchFamily="34" charset="0"/>
                          <a:cs typeface="Arial" panose="020B0604020202020204" pitchFamily="34" charset="0"/>
                        </a:rPr>
                        <a:t> </a:t>
                      </a:r>
                      <a:r>
                        <a:rPr lang="en-US" sz="2400" dirty="0" err="1">
                          <a:effectLst/>
                          <a:latin typeface="Arial" panose="020B0604020202020204" pitchFamily="34" charset="0"/>
                          <a:ea typeface="Tahoma" panose="020B0604030504040204" pitchFamily="34" charset="0"/>
                          <a:cs typeface="Arial" panose="020B0604020202020204" pitchFamily="34" charset="0"/>
                        </a:rPr>
                        <a:t>vào</a:t>
                      </a:r>
                      <a:r>
                        <a:rPr lang="en-US" sz="2400" dirty="0">
                          <a:effectLst/>
                          <a:latin typeface="Arial" panose="020B0604020202020204" pitchFamily="34" charset="0"/>
                          <a:ea typeface="Tahoma" panose="020B0604030504040204" pitchFamily="34" charset="0"/>
                          <a:cs typeface="Arial" panose="020B0604020202020204" pitchFamily="34" charset="0"/>
                        </a:rPr>
                        <a:t> </a:t>
                      </a:r>
                      <a:r>
                        <a:rPr lang="en-US" sz="2400" dirty="0" err="1">
                          <a:effectLst/>
                          <a:latin typeface="Arial" panose="020B0604020202020204" pitchFamily="34" charset="0"/>
                          <a:ea typeface="Tahoma" panose="020B0604030504040204" pitchFamily="34" charset="0"/>
                          <a:cs typeface="Arial" panose="020B0604020202020204" pitchFamily="34" charset="0"/>
                        </a:rPr>
                        <a:t>các</a:t>
                      </a:r>
                      <a:r>
                        <a:rPr lang="en-US" sz="2400" dirty="0">
                          <a:effectLst/>
                          <a:latin typeface="Arial" panose="020B0604020202020204" pitchFamily="34" charset="0"/>
                          <a:ea typeface="Tahoma" panose="020B0604030504040204" pitchFamily="34" charset="0"/>
                          <a:cs typeface="Arial" panose="020B0604020202020204" pitchFamily="34" charset="0"/>
                        </a:rPr>
                        <a:t> </a:t>
                      </a:r>
                      <a:r>
                        <a:rPr lang="en-US" sz="2400" dirty="0" err="1">
                          <a:effectLst/>
                          <a:latin typeface="Arial" panose="020B0604020202020204" pitchFamily="34" charset="0"/>
                          <a:ea typeface="Tahoma" panose="020B0604030504040204" pitchFamily="34" charset="0"/>
                          <a:cs typeface="Arial" panose="020B0604020202020204" pitchFamily="34" charset="0"/>
                        </a:rPr>
                        <a:t>ứng</a:t>
                      </a:r>
                      <a:r>
                        <a:rPr lang="en-US" sz="2400" dirty="0">
                          <a:effectLst/>
                          <a:latin typeface="Arial" panose="020B0604020202020204" pitchFamily="34" charset="0"/>
                          <a:ea typeface="Tahoma" panose="020B0604030504040204" pitchFamily="34" charset="0"/>
                          <a:cs typeface="Arial" panose="020B0604020202020204" pitchFamily="34" charset="0"/>
                        </a:rPr>
                        <a:t> </a:t>
                      </a:r>
                      <a:r>
                        <a:rPr lang="en-US" sz="2400" dirty="0" err="1">
                          <a:effectLst/>
                          <a:latin typeface="Arial" panose="020B0604020202020204" pitchFamily="34" charset="0"/>
                          <a:ea typeface="Tahoma" panose="020B0604030504040204" pitchFamily="34" charset="0"/>
                          <a:cs typeface="Arial" panose="020B0604020202020204" pitchFamily="34" charset="0"/>
                        </a:rPr>
                        <a:t>dụng</a:t>
                      </a:r>
                      <a:r>
                        <a:rPr lang="en-US" sz="2400" dirty="0">
                          <a:effectLst/>
                          <a:latin typeface="Arial" panose="020B0604020202020204" pitchFamily="34" charset="0"/>
                          <a:ea typeface="Tahoma" panose="020B0604030504040204" pitchFamily="34" charset="0"/>
                          <a:cs typeface="Arial" panose="020B0604020202020204" pitchFamily="34" charset="0"/>
                        </a:rPr>
                        <a:t> </a:t>
                      </a:r>
                      <a:r>
                        <a:rPr lang="en-US" sz="2400" dirty="0" err="1">
                          <a:effectLst/>
                          <a:latin typeface="Arial" panose="020B0604020202020204" pitchFamily="34" charset="0"/>
                          <a:ea typeface="Tahoma" panose="020B0604030504040204" pitchFamily="34" charset="0"/>
                          <a:cs typeface="Arial" panose="020B0604020202020204" pitchFamily="34" charset="0"/>
                        </a:rPr>
                        <a:t>công</a:t>
                      </a:r>
                      <a:r>
                        <a:rPr lang="en-US" sz="2400" dirty="0">
                          <a:effectLst/>
                          <a:latin typeface="Arial" panose="020B0604020202020204" pitchFamily="34" charset="0"/>
                          <a:ea typeface="Tahoma" panose="020B0604030504040204" pitchFamily="34" charset="0"/>
                          <a:cs typeface="Arial" panose="020B0604020202020204" pitchFamily="34" charset="0"/>
                        </a:rPr>
                        <a:t> </a:t>
                      </a:r>
                      <a:r>
                        <a:rPr lang="en-US" sz="2400" dirty="0" err="1">
                          <a:effectLst/>
                          <a:latin typeface="Arial" panose="020B0604020202020204" pitchFamily="34" charset="0"/>
                          <a:ea typeface="Tahoma" panose="020B0604030504040204" pitchFamily="34" charset="0"/>
                          <a:cs typeface="Arial" panose="020B0604020202020204" pitchFamily="34" charset="0"/>
                        </a:rPr>
                        <a:t>nghiệp</a:t>
                      </a:r>
                      <a:r>
                        <a:rPr lang="en-US" sz="2400" dirty="0">
                          <a:effectLst/>
                          <a:latin typeface="Arial" panose="020B0604020202020204" pitchFamily="34" charset="0"/>
                          <a:ea typeface="Tahoma" panose="020B0604030504040204" pitchFamily="34" charset="0"/>
                          <a:cs typeface="Arial" panose="020B0604020202020204" pitchFamily="34" charset="0"/>
                        </a:rPr>
                        <a:t> </a:t>
                      </a:r>
                      <a:r>
                        <a:rPr lang="en-US" sz="2400" dirty="0" err="1">
                          <a:effectLst/>
                          <a:latin typeface="Arial" panose="020B0604020202020204" pitchFamily="34" charset="0"/>
                          <a:ea typeface="Tahoma" panose="020B0604030504040204" pitchFamily="34" charset="0"/>
                          <a:cs typeface="Arial" panose="020B0604020202020204" pitchFamily="34" charset="0"/>
                        </a:rPr>
                        <a:t>như</a:t>
                      </a:r>
                      <a:r>
                        <a:rPr lang="en-US" sz="2400" dirty="0">
                          <a:effectLst/>
                          <a:latin typeface="Arial" panose="020B0604020202020204" pitchFamily="34" charset="0"/>
                          <a:ea typeface="Tahoma" panose="020B0604030504040204" pitchFamily="34" charset="0"/>
                          <a:cs typeface="Arial" panose="020B0604020202020204" pitchFamily="34" charset="0"/>
                        </a:rPr>
                        <a:t> </a:t>
                      </a:r>
                      <a:r>
                        <a:rPr lang="en-US" sz="2400" dirty="0" err="1">
                          <a:effectLst/>
                          <a:latin typeface="Arial" panose="020B0604020202020204" pitchFamily="34" charset="0"/>
                          <a:ea typeface="Tahoma" panose="020B0604030504040204" pitchFamily="34" charset="0"/>
                          <a:cs typeface="Arial" panose="020B0604020202020204" pitchFamily="34" charset="0"/>
                        </a:rPr>
                        <a:t>sản</a:t>
                      </a:r>
                      <a:r>
                        <a:rPr lang="en-US" sz="2400" dirty="0">
                          <a:effectLst/>
                          <a:latin typeface="Arial" panose="020B0604020202020204" pitchFamily="34" charset="0"/>
                          <a:ea typeface="Tahoma" panose="020B0604030504040204" pitchFamily="34" charset="0"/>
                          <a:cs typeface="Arial" panose="020B0604020202020204" pitchFamily="34" charset="0"/>
                        </a:rPr>
                        <a:t> </a:t>
                      </a:r>
                      <a:r>
                        <a:rPr lang="en-US" sz="2400" dirty="0" err="1">
                          <a:effectLst/>
                          <a:latin typeface="Arial" panose="020B0604020202020204" pitchFamily="34" charset="0"/>
                          <a:ea typeface="Tahoma" panose="020B0604030504040204" pitchFamily="34" charset="0"/>
                          <a:cs typeface="Arial" panose="020B0604020202020204" pitchFamily="34" charset="0"/>
                        </a:rPr>
                        <a:t>xuất</a:t>
                      </a:r>
                      <a:r>
                        <a:rPr lang="en-US" sz="2400" dirty="0">
                          <a:effectLst/>
                          <a:latin typeface="Arial" panose="020B0604020202020204" pitchFamily="34" charset="0"/>
                          <a:ea typeface="Tahoma" panose="020B0604030504040204" pitchFamily="34" charset="0"/>
                          <a:cs typeface="Arial" panose="020B0604020202020204" pitchFamily="34" charset="0"/>
                        </a:rPr>
                        <a:t>, </a:t>
                      </a:r>
                      <a:r>
                        <a:rPr lang="en-US" sz="2400" dirty="0" err="1">
                          <a:effectLst/>
                          <a:latin typeface="Arial" panose="020B0604020202020204" pitchFamily="34" charset="0"/>
                          <a:ea typeface="Tahoma" panose="020B0604030504040204" pitchFamily="34" charset="0"/>
                          <a:cs typeface="Arial" panose="020B0604020202020204" pitchFamily="34" charset="0"/>
                        </a:rPr>
                        <a:t>nhà</a:t>
                      </a:r>
                      <a:r>
                        <a:rPr lang="en-US" sz="2400" dirty="0">
                          <a:effectLst/>
                          <a:latin typeface="Arial" panose="020B0604020202020204" pitchFamily="34" charset="0"/>
                          <a:ea typeface="Tahoma" panose="020B0604030504040204" pitchFamily="34" charset="0"/>
                          <a:cs typeface="Arial" panose="020B0604020202020204" pitchFamily="34" charset="0"/>
                        </a:rPr>
                        <a:t> </a:t>
                      </a:r>
                      <a:r>
                        <a:rPr lang="en-US" sz="2400" dirty="0" err="1">
                          <a:effectLst/>
                          <a:latin typeface="Arial" panose="020B0604020202020204" pitchFamily="34" charset="0"/>
                          <a:ea typeface="Tahoma" panose="020B0604030504040204" pitchFamily="34" charset="0"/>
                          <a:cs typeface="Arial" panose="020B0604020202020204" pitchFamily="34" charset="0"/>
                        </a:rPr>
                        <a:t>máy</a:t>
                      </a:r>
                      <a:r>
                        <a:rPr lang="en-US" sz="2400" dirty="0">
                          <a:effectLst/>
                          <a:latin typeface="Arial" panose="020B0604020202020204" pitchFamily="34" charset="0"/>
                          <a:ea typeface="Tahoma" panose="020B0604030504040204" pitchFamily="34" charset="0"/>
                          <a:cs typeface="Arial" panose="020B0604020202020204" pitchFamily="34" charset="0"/>
                        </a:rPr>
                        <a:t> </a:t>
                      </a:r>
                      <a:r>
                        <a:rPr lang="en-US" sz="2400" dirty="0" err="1">
                          <a:effectLst/>
                          <a:latin typeface="Arial" panose="020B0604020202020204" pitchFamily="34" charset="0"/>
                          <a:ea typeface="Tahoma" panose="020B0604030504040204" pitchFamily="34" charset="0"/>
                          <a:cs typeface="Arial" panose="020B0604020202020204" pitchFamily="34" charset="0"/>
                        </a:rPr>
                        <a:t>điện</a:t>
                      </a:r>
                      <a:r>
                        <a:rPr lang="en-US" sz="2400" dirty="0">
                          <a:effectLst/>
                          <a:latin typeface="Arial" panose="020B0604020202020204" pitchFamily="34" charset="0"/>
                          <a:ea typeface="Tahoma" panose="020B0604030504040204" pitchFamily="34" charset="0"/>
                          <a:cs typeface="Arial" panose="020B0604020202020204" pitchFamily="34" charset="0"/>
                        </a:rPr>
                        <a:t>, </a:t>
                      </a:r>
                      <a:r>
                        <a:rPr lang="en-US" sz="2400" dirty="0" err="1">
                          <a:effectLst/>
                          <a:latin typeface="Arial" panose="020B0604020202020204" pitchFamily="34" charset="0"/>
                          <a:ea typeface="Tahoma" panose="020B0604030504040204" pitchFamily="34" charset="0"/>
                          <a:cs typeface="Arial" panose="020B0604020202020204" pitchFamily="34" charset="0"/>
                        </a:rPr>
                        <a:t>dầu</a:t>
                      </a:r>
                      <a:r>
                        <a:rPr lang="en-US" sz="2400" dirty="0">
                          <a:effectLst/>
                          <a:latin typeface="Arial" panose="020B0604020202020204" pitchFamily="34" charset="0"/>
                          <a:ea typeface="Tahoma" panose="020B0604030504040204" pitchFamily="34" charset="0"/>
                          <a:cs typeface="Arial" panose="020B0604020202020204" pitchFamily="34" charset="0"/>
                        </a:rPr>
                        <a:t> </a:t>
                      </a:r>
                      <a:r>
                        <a:rPr lang="en-US" sz="2400" dirty="0" err="1">
                          <a:effectLst/>
                          <a:latin typeface="Arial" panose="020B0604020202020204" pitchFamily="34" charset="0"/>
                          <a:ea typeface="Tahoma" panose="020B0604030504040204" pitchFamily="34" charset="0"/>
                          <a:cs typeface="Arial" panose="020B0604020202020204" pitchFamily="34" charset="0"/>
                        </a:rPr>
                        <a:t>khí</a:t>
                      </a:r>
                      <a:r>
                        <a:rPr lang="en-US" sz="2400" dirty="0">
                          <a:effectLst/>
                          <a:latin typeface="Arial" panose="020B0604020202020204" pitchFamily="34" charset="0"/>
                          <a:ea typeface="Tahoma" panose="020B0604030504040204" pitchFamily="34" charset="0"/>
                          <a:cs typeface="Arial" panose="020B0604020202020204" pitchFamily="34" charset="0"/>
                        </a:rPr>
                        <a:t>, v.v.</a:t>
                      </a:r>
                    </a:p>
                    <a:p>
                      <a:pPr marL="342900" lvl="0" indent="-342900" algn="just">
                        <a:lnSpc>
                          <a:spcPct val="107000"/>
                        </a:lnSpc>
                        <a:buFont typeface="Wingdings" panose="05000000000000000000" pitchFamily="2" charset="2"/>
                        <a:buChar char=""/>
                      </a:pPr>
                      <a:r>
                        <a:rPr lang="en-US" sz="2400" dirty="0">
                          <a:effectLst/>
                          <a:latin typeface="Arial" panose="020B0604020202020204" pitchFamily="34" charset="0"/>
                          <a:ea typeface="Tahoma" panose="020B0604030504040204" pitchFamily="34" charset="0"/>
                          <a:cs typeface="Arial" panose="020B0604020202020204" pitchFamily="34" charset="0"/>
                        </a:rPr>
                        <a:t>Giao </a:t>
                      </a:r>
                      <a:r>
                        <a:rPr lang="en-US" sz="2400" dirty="0" err="1">
                          <a:effectLst/>
                          <a:latin typeface="Arial" panose="020B0604020202020204" pitchFamily="34" charset="0"/>
                          <a:ea typeface="Tahoma" panose="020B0604030504040204" pitchFamily="34" charset="0"/>
                          <a:cs typeface="Arial" panose="020B0604020202020204" pitchFamily="34" charset="0"/>
                        </a:rPr>
                        <a:t>dịch</a:t>
                      </a:r>
                      <a:r>
                        <a:rPr lang="en-US" sz="2400" dirty="0">
                          <a:effectLst/>
                          <a:latin typeface="Arial" panose="020B0604020202020204" pitchFamily="34" charset="0"/>
                          <a:ea typeface="Tahoma" panose="020B0604030504040204" pitchFamily="34" charset="0"/>
                          <a:cs typeface="Arial" panose="020B0604020202020204" pitchFamily="34" charset="0"/>
                        </a:rPr>
                        <a:t> </a:t>
                      </a:r>
                      <a:r>
                        <a:rPr lang="en-US" sz="2400" dirty="0" err="1">
                          <a:effectLst/>
                          <a:latin typeface="Arial" panose="020B0604020202020204" pitchFamily="34" charset="0"/>
                          <a:ea typeface="Tahoma" panose="020B0604030504040204" pitchFamily="34" charset="0"/>
                          <a:cs typeface="Arial" panose="020B0604020202020204" pitchFamily="34" charset="0"/>
                        </a:rPr>
                        <a:t>với</a:t>
                      </a:r>
                      <a:r>
                        <a:rPr lang="en-US" sz="2400" dirty="0">
                          <a:effectLst/>
                          <a:latin typeface="Arial" panose="020B0604020202020204" pitchFamily="34" charset="0"/>
                          <a:ea typeface="Tahoma" panose="020B0604030504040204" pitchFamily="34" charset="0"/>
                          <a:cs typeface="Arial" panose="020B0604020202020204" pitchFamily="34" charset="0"/>
                        </a:rPr>
                        <a:t> </a:t>
                      </a:r>
                      <a:r>
                        <a:rPr lang="en-US" sz="2400" dirty="0" err="1">
                          <a:effectLst/>
                          <a:latin typeface="Arial" panose="020B0604020202020204" pitchFamily="34" charset="0"/>
                          <a:ea typeface="Tahoma" panose="020B0604030504040204" pitchFamily="34" charset="0"/>
                          <a:cs typeface="Arial" panose="020B0604020202020204" pitchFamily="34" charset="0"/>
                        </a:rPr>
                        <a:t>các</a:t>
                      </a:r>
                      <a:r>
                        <a:rPr lang="en-US" sz="2400" dirty="0">
                          <a:effectLst/>
                          <a:latin typeface="Arial" panose="020B0604020202020204" pitchFamily="34" charset="0"/>
                          <a:ea typeface="Tahoma" panose="020B0604030504040204" pitchFamily="34" charset="0"/>
                          <a:cs typeface="Arial" panose="020B0604020202020204" pitchFamily="34" charset="0"/>
                        </a:rPr>
                        <a:t> </a:t>
                      </a:r>
                      <a:r>
                        <a:rPr lang="en-US" sz="2400" dirty="0" err="1">
                          <a:effectLst/>
                          <a:latin typeface="Arial" panose="020B0604020202020204" pitchFamily="34" charset="0"/>
                          <a:ea typeface="Tahoma" panose="020B0604030504040204" pitchFamily="34" charset="0"/>
                          <a:cs typeface="Arial" panose="020B0604020202020204" pitchFamily="34" charset="0"/>
                        </a:rPr>
                        <a:t>mạng</a:t>
                      </a:r>
                      <a:r>
                        <a:rPr lang="en-US" sz="2400" dirty="0">
                          <a:effectLst/>
                          <a:latin typeface="Arial" panose="020B0604020202020204" pitchFamily="34" charset="0"/>
                          <a:ea typeface="Tahoma" panose="020B0604030504040204" pitchFamily="34" charset="0"/>
                          <a:cs typeface="Arial" panose="020B0604020202020204" pitchFamily="34" charset="0"/>
                        </a:rPr>
                        <a:t> </a:t>
                      </a:r>
                      <a:r>
                        <a:rPr lang="en-US" sz="2400" dirty="0" err="1">
                          <a:effectLst/>
                          <a:latin typeface="Arial" panose="020B0604020202020204" pitchFamily="34" charset="0"/>
                          <a:ea typeface="Tahoma" panose="020B0604030504040204" pitchFamily="34" charset="0"/>
                          <a:cs typeface="Arial" panose="020B0604020202020204" pitchFamily="34" charset="0"/>
                        </a:rPr>
                        <a:t>quy</a:t>
                      </a:r>
                      <a:r>
                        <a:rPr lang="en-US" sz="2400" dirty="0">
                          <a:effectLst/>
                          <a:latin typeface="Arial" panose="020B0604020202020204" pitchFamily="34" charset="0"/>
                          <a:ea typeface="Tahoma" panose="020B0604030504040204" pitchFamily="34" charset="0"/>
                          <a:cs typeface="Arial" panose="020B0604020202020204" pitchFamily="34" charset="0"/>
                        </a:rPr>
                        <a:t> </a:t>
                      </a:r>
                      <a:r>
                        <a:rPr lang="en-US" sz="2400" dirty="0" err="1">
                          <a:effectLst/>
                          <a:latin typeface="Arial" panose="020B0604020202020204" pitchFamily="34" charset="0"/>
                          <a:ea typeface="Tahoma" panose="020B0604030504040204" pitchFamily="34" charset="0"/>
                          <a:cs typeface="Arial" panose="020B0604020202020204" pitchFamily="34" charset="0"/>
                        </a:rPr>
                        <a:t>mô</a:t>
                      </a:r>
                      <a:r>
                        <a:rPr lang="en-US" sz="2400" dirty="0">
                          <a:effectLst/>
                          <a:latin typeface="Arial" panose="020B0604020202020204" pitchFamily="34" charset="0"/>
                          <a:ea typeface="Tahoma" panose="020B0604030504040204" pitchFamily="34" charset="0"/>
                          <a:cs typeface="Arial" panose="020B0604020202020204" pitchFamily="34" charset="0"/>
                        </a:rPr>
                        <a:t> </a:t>
                      </a:r>
                      <a:r>
                        <a:rPr lang="en-US" sz="2400" dirty="0" err="1">
                          <a:effectLst/>
                          <a:latin typeface="Arial" panose="020B0604020202020204" pitchFamily="34" charset="0"/>
                          <a:ea typeface="Tahoma" panose="020B0604030504040204" pitchFamily="34" charset="0"/>
                          <a:cs typeface="Arial" panose="020B0604020202020204" pitchFamily="34" charset="0"/>
                        </a:rPr>
                        <a:t>lớn</a:t>
                      </a:r>
                      <a:r>
                        <a:rPr lang="en-US" sz="2400" dirty="0">
                          <a:effectLst/>
                          <a:latin typeface="Arial" panose="020B0604020202020204" pitchFamily="34" charset="0"/>
                          <a:ea typeface="Tahoma" panose="020B0604030504040204" pitchFamily="34" charset="0"/>
                          <a:cs typeface="Arial" panose="020B0604020202020204" pitchFamily="34" charset="0"/>
                        </a:rPr>
                        <a:t>. </a:t>
                      </a:r>
                    </a:p>
                    <a:p>
                      <a:pPr marL="342900" lvl="0" indent="-342900" algn="just">
                        <a:lnSpc>
                          <a:spcPct val="107000"/>
                        </a:lnSpc>
                        <a:buFont typeface="Wingdings" panose="05000000000000000000" pitchFamily="2" charset="2"/>
                        <a:buChar char=""/>
                      </a:pPr>
                      <a:r>
                        <a:rPr lang="en-US" sz="2400" dirty="0" err="1">
                          <a:effectLst/>
                          <a:latin typeface="Arial" panose="020B0604020202020204" pitchFamily="34" charset="0"/>
                          <a:ea typeface="Tahoma" panose="020B0604030504040204" pitchFamily="34" charset="0"/>
                          <a:cs typeface="Arial" panose="020B0604020202020204" pitchFamily="34" charset="0"/>
                        </a:rPr>
                        <a:t>Xử</a:t>
                      </a:r>
                      <a:r>
                        <a:rPr lang="en-US" sz="2400" dirty="0">
                          <a:effectLst/>
                          <a:latin typeface="Arial" panose="020B0604020202020204" pitchFamily="34" charset="0"/>
                          <a:ea typeface="Tahoma" panose="020B0604030504040204" pitchFamily="34" charset="0"/>
                          <a:cs typeface="Arial" panose="020B0604020202020204" pitchFamily="34" charset="0"/>
                        </a:rPr>
                        <a:t> </a:t>
                      </a:r>
                      <a:r>
                        <a:rPr lang="en-US" sz="2400" dirty="0" err="1">
                          <a:effectLst/>
                          <a:latin typeface="Arial" panose="020B0604020202020204" pitchFamily="34" charset="0"/>
                          <a:ea typeface="Tahoma" panose="020B0604030504040204" pitchFamily="34" charset="0"/>
                          <a:cs typeface="Arial" panose="020B0604020202020204" pitchFamily="34" charset="0"/>
                        </a:rPr>
                        <a:t>lý</a:t>
                      </a:r>
                      <a:r>
                        <a:rPr lang="en-US" sz="2400" dirty="0">
                          <a:effectLst/>
                          <a:latin typeface="Arial" panose="020B0604020202020204" pitchFamily="34" charset="0"/>
                          <a:ea typeface="Tahoma" panose="020B0604030504040204" pitchFamily="34" charset="0"/>
                          <a:cs typeface="Arial" panose="020B0604020202020204" pitchFamily="34" charset="0"/>
                        </a:rPr>
                        <a:t> </a:t>
                      </a:r>
                      <a:r>
                        <a:rPr lang="en-US" sz="2400" dirty="0" err="1">
                          <a:effectLst/>
                          <a:latin typeface="Arial" panose="020B0604020202020204" pitchFamily="34" charset="0"/>
                          <a:ea typeface="Tahoma" panose="020B0604030504040204" pitchFamily="34" charset="0"/>
                          <a:cs typeface="Arial" panose="020B0604020202020204" pitchFamily="34" charset="0"/>
                        </a:rPr>
                        <a:t>dữ</a:t>
                      </a:r>
                      <a:r>
                        <a:rPr lang="en-US" sz="2400" dirty="0">
                          <a:effectLst/>
                          <a:latin typeface="Arial" panose="020B0604020202020204" pitchFamily="34" charset="0"/>
                          <a:ea typeface="Tahoma" panose="020B0604030504040204" pitchFamily="34" charset="0"/>
                          <a:cs typeface="Arial" panose="020B0604020202020204" pitchFamily="34" charset="0"/>
                        </a:rPr>
                        <a:t> </a:t>
                      </a:r>
                      <a:r>
                        <a:rPr lang="en-US" sz="2400" dirty="0" err="1">
                          <a:effectLst/>
                          <a:latin typeface="Arial" panose="020B0604020202020204" pitchFamily="34" charset="0"/>
                          <a:ea typeface="Tahoma" panose="020B0604030504040204" pitchFamily="34" charset="0"/>
                          <a:cs typeface="Arial" panose="020B0604020202020204" pitchFamily="34" charset="0"/>
                        </a:rPr>
                        <a:t>liệu</a:t>
                      </a:r>
                      <a:r>
                        <a:rPr lang="en-US" sz="2400" dirty="0">
                          <a:effectLst/>
                          <a:latin typeface="Arial" panose="020B0604020202020204" pitchFamily="34" charset="0"/>
                          <a:ea typeface="Tahoma" panose="020B0604030504040204" pitchFamily="34" charset="0"/>
                          <a:cs typeface="Arial" panose="020B0604020202020204" pitchFamily="34" charset="0"/>
                        </a:rPr>
                        <a:t> </a:t>
                      </a:r>
                      <a:r>
                        <a:rPr lang="en-US" sz="2400" dirty="0" err="1">
                          <a:effectLst/>
                          <a:latin typeface="Arial" panose="020B0604020202020204" pitchFamily="34" charset="0"/>
                          <a:ea typeface="Tahoma" panose="020B0604030504040204" pitchFamily="34" charset="0"/>
                          <a:cs typeface="Arial" panose="020B0604020202020204" pitchFamily="34" charset="0"/>
                        </a:rPr>
                        <a:t>từ</a:t>
                      </a:r>
                      <a:r>
                        <a:rPr lang="en-US" sz="2400" dirty="0">
                          <a:effectLst/>
                          <a:latin typeface="Arial" panose="020B0604020202020204" pitchFamily="34" charset="0"/>
                          <a:ea typeface="Tahoma" panose="020B0604030504040204" pitchFamily="34" charset="0"/>
                          <a:cs typeface="Arial" panose="020B0604020202020204" pitchFamily="34" charset="0"/>
                        </a:rPr>
                        <a:t> </a:t>
                      </a:r>
                      <a:r>
                        <a:rPr lang="en-US" sz="2400" dirty="0" err="1">
                          <a:effectLst/>
                          <a:latin typeface="Arial" panose="020B0604020202020204" pitchFamily="34" charset="0"/>
                          <a:ea typeface="Tahoma" panose="020B0604030504040204" pitchFamily="34" charset="0"/>
                          <a:cs typeface="Arial" panose="020B0604020202020204" pitchFamily="34" charset="0"/>
                        </a:rPr>
                        <a:t>trung</a:t>
                      </a:r>
                      <a:r>
                        <a:rPr lang="en-US" sz="2400" dirty="0">
                          <a:effectLst/>
                          <a:latin typeface="Arial" panose="020B0604020202020204" pitchFamily="34" charset="0"/>
                          <a:ea typeface="Tahoma" panose="020B0604030504040204" pitchFamily="34" charset="0"/>
                          <a:cs typeface="Arial" panose="020B0604020202020204" pitchFamily="34" charset="0"/>
                        </a:rPr>
                        <a:t> </a:t>
                      </a:r>
                      <a:r>
                        <a:rPr lang="en-US" sz="2400" dirty="0" err="1">
                          <a:effectLst/>
                          <a:latin typeface="Arial" panose="020B0604020202020204" pitchFamily="34" charset="0"/>
                          <a:ea typeface="Tahoma" panose="020B0604030504040204" pitchFamily="34" charset="0"/>
                          <a:cs typeface="Arial" panose="020B0604020202020204" pitchFamily="34" charset="0"/>
                        </a:rPr>
                        <a:t>bình</a:t>
                      </a:r>
                      <a:r>
                        <a:rPr lang="en-US" sz="2400" dirty="0">
                          <a:effectLst/>
                          <a:latin typeface="Arial" panose="020B0604020202020204" pitchFamily="34" charset="0"/>
                          <a:ea typeface="Tahoma" panose="020B0604030504040204" pitchFamily="34" charset="0"/>
                          <a:cs typeface="Arial" panose="020B0604020202020204" pitchFamily="34" charset="0"/>
                        </a:rPr>
                        <a:t> </a:t>
                      </a:r>
                      <a:r>
                        <a:rPr lang="en-US" sz="2400" dirty="0" err="1">
                          <a:effectLst/>
                          <a:latin typeface="Arial" panose="020B0604020202020204" pitchFamily="34" charset="0"/>
                          <a:ea typeface="Tahoma" panose="020B0604030504040204" pitchFamily="34" charset="0"/>
                          <a:cs typeface="Arial" panose="020B0604020202020204" pitchFamily="34" charset="0"/>
                        </a:rPr>
                        <a:t>đến</a:t>
                      </a:r>
                      <a:r>
                        <a:rPr lang="en-US" sz="2400" dirty="0">
                          <a:effectLst/>
                          <a:latin typeface="Arial" panose="020B0604020202020204" pitchFamily="34" charset="0"/>
                          <a:ea typeface="Tahoma" panose="020B0604030504040204" pitchFamily="34" charset="0"/>
                          <a:cs typeface="Arial" panose="020B0604020202020204" pitchFamily="34" charset="0"/>
                        </a:rPr>
                        <a:t> </a:t>
                      </a:r>
                      <a:r>
                        <a:rPr lang="en-US" sz="2400" dirty="0" err="1">
                          <a:effectLst/>
                          <a:latin typeface="Arial" panose="020B0604020202020204" pitchFamily="34" charset="0"/>
                          <a:ea typeface="Tahoma" panose="020B0604030504040204" pitchFamily="34" charset="0"/>
                          <a:cs typeface="Arial" panose="020B0604020202020204" pitchFamily="34" charset="0"/>
                        </a:rPr>
                        <a:t>cao</a:t>
                      </a:r>
                      <a:r>
                        <a:rPr lang="en-US" sz="2400" dirty="0">
                          <a:effectLst/>
                          <a:latin typeface="Arial" panose="020B0604020202020204" pitchFamily="34" charset="0"/>
                          <a:ea typeface="Tahoma" panose="020B0604030504040204" pitchFamily="34" charset="0"/>
                          <a:cs typeface="Arial" panose="020B0604020202020204" pitchFamily="34" charset="0"/>
                        </a:rPr>
                        <a:t>. </a:t>
                      </a:r>
                    </a:p>
                    <a:p>
                      <a:pPr marL="342900" lvl="0" indent="-342900" algn="just">
                        <a:lnSpc>
                          <a:spcPct val="107000"/>
                        </a:lnSpc>
                        <a:buFont typeface="Wingdings" panose="05000000000000000000" pitchFamily="2" charset="2"/>
                        <a:buChar char=""/>
                      </a:pPr>
                      <a:r>
                        <a:rPr lang="en-US" sz="2400" dirty="0" err="1">
                          <a:effectLst/>
                          <a:latin typeface="Arial" panose="020B0604020202020204" pitchFamily="34" charset="0"/>
                          <a:ea typeface="Tahoma" panose="020B0604030504040204" pitchFamily="34" charset="0"/>
                          <a:cs typeface="Arial" panose="020B0604020202020204" pitchFamily="34" charset="0"/>
                        </a:rPr>
                        <a:t>Yêu</a:t>
                      </a:r>
                      <a:r>
                        <a:rPr lang="en-US" sz="2400" dirty="0">
                          <a:effectLst/>
                          <a:latin typeface="Arial" panose="020B0604020202020204" pitchFamily="34" charset="0"/>
                          <a:ea typeface="Tahoma" panose="020B0604030504040204" pitchFamily="34" charset="0"/>
                          <a:cs typeface="Arial" panose="020B0604020202020204" pitchFamily="34" charset="0"/>
                        </a:rPr>
                        <a:t> </a:t>
                      </a:r>
                      <a:r>
                        <a:rPr lang="en-US" sz="2400" dirty="0" err="1">
                          <a:effectLst/>
                          <a:latin typeface="Arial" panose="020B0604020202020204" pitchFamily="34" charset="0"/>
                          <a:ea typeface="Tahoma" panose="020B0604030504040204" pitchFamily="34" charset="0"/>
                          <a:cs typeface="Arial" panose="020B0604020202020204" pitchFamily="34" charset="0"/>
                        </a:rPr>
                        <a:t>cầu</a:t>
                      </a:r>
                      <a:r>
                        <a:rPr lang="en-US" sz="2400" dirty="0">
                          <a:effectLst/>
                          <a:latin typeface="Arial" panose="020B0604020202020204" pitchFamily="34" charset="0"/>
                          <a:ea typeface="Tahoma" panose="020B0604030504040204" pitchFamily="34" charset="0"/>
                          <a:cs typeface="Arial" panose="020B0604020202020204" pitchFamily="34" charset="0"/>
                        </a:rPr>
                        <a:t> </a:t>
                      </a:r>
                      <a:r>
                        <a:rPr lang="en-US" sz="2400" dirty="0" err="1">
                          <a:effectLst/>
                          <a:latin typeface="Arial" panose="020B0604020202020204" pitchFamily="34" charset="0"/>
                          <a:ea typeface="Tahoma" panose="020B0604030504040204" pitchFamily="34" charset="0"/>
                          <a:cs typeface="Arial" panose="020B0604020202020204" pitchFamily="34" charset="0"/>
                        </a:rPr>
                        <a:t>bảo</a:t>
                      </a:r>
                      <a:r>
                        <a:rPr lang="en-US" sz="2400" dirty="0">
                          <a:effectLst/>
                          <a:latin typeface="Arial" panose="020B0604020202020204" pitchFamily="34" charset="0"/>
                          <a:ea typeface="Tahoma" panose="020B0604030504040204" pitchFamily="34" charset="0"/>
                          <a:cs typeface="Arial" panose="020B0604020202020204" pitchFamily="34" charset="0"/>
                        </a:rPr>
                        <a:t> </a:t>
                      </a:r>
                      <a:r>
                        <a:rPr lang="en-US" sz="2400" dirty="0" err="1">
                          <a:effectLst/>
                          <a:latin typeface="Arial" panose="020B0604020202020204" pitchFamily="34" charset="0"/>
                          <a:ea typeface="Tahoma" panose="020B0604030504040204" pitchFamily="34" charset="0"/>
                          <a:cs typeface="Arial" panose="020B0604020202020204" pitchFamily="34" charset="0"/>
                        </a:rPr>
                        <a:t>mật</a:t>
                      </a:r>
                      <a:r>
                        <a:rPr lang="en-US" sz="2400" dirty="0">
                          <a:effectLst/>
                          <a:latin typeface="Arial" panose="020B0604020202020204" pitchFamily="34" charset="0"/>
                          <a:ea typeface="Tahoma" panose="020B0604030504040204" pitchFamily="34" charset="0"/>
                          <a:cs typeface="Arial" panose="020B0604020202020204" pitchFamily="34" charset="0"/>
                        </a:rPr>
                        <a:t> </a:t>
                      </a:r>
                      <a:r>
                        <a:rPr lang="en-US" sz="2400" dirty="0" err="1">
                          <a:effectLst/>
                          <a:latin typeface="Arial" panose="020B0604020202020204" pitchFamily="34" charset="0"/>
                          <a:ea typeface="Tahoma" panose="020B0604030504040204" pitchFamily="34" charset="0"/>
                          <a:cs typeface="Arial" panose="020B0604020202020204" pitchFamily="34" charset="0"/>
                        </a:rPr>
                        <a:t>mạnh</a:t>
                      </a:r>
                      <a:r>
                        <a:rPr lang="en-US" sz="2400" dirty="0">
                          <a:effectLst/>
                          <a:latin typeface="Arial" panose="020B0604020202020204" pitchFamily="34" charset="0"/>
                          <a:ea typeface="Tahoma" panose="020B0604030504040204" pitchFamily="34" charset="0"/>
                          <a:cs typeface="Arial" panose="020B0604020202020204" pitchFamily="34" charset="0"/>
                        </a:rPr>
                        <a:t> </a:t>
                      </a:r>
                      <a:r>
                        <a:rPr lang="en-US" sz="2400" dirty="0" err="1">
                          <a:effectLst/>
                          <a:latin typeface="Arial" panose="020B0604020202020204" pitchFamily="34" charset="0"/>
                          <a:ea typeface="Tahoma" panose="020B0604030504040204" pitchFamily="34" charset="0"/>
                          <a:cs typeface="Arial" panose="020B0604020202020204" pitchFamily="34" charset="0"/>
                        </a:rPr>
                        <a:t>mẽ</a:t>
                      </a:r>
                      <a:r>
                        <a:rPr lang="en-US" sz="2400" dirty="0">
                          <a:effectLst/>
                          <a:latin typeface="Arial" panose="020B0604020202020204" pitchFamily="34" charset="0"/>
                          <a:ea typeface="Tahoma" panose="020B0604030504040204" pitchFamily="34" charset="0"/>
                          <a:cs typeface="Arial" panose="020B0604020202020204" pitchFamily="34" charset="0"/>
                        </a:rPr>
                        <a:t> </a:t>
                      </a:r>
                      <a:r>
                        <a:rPr lang="en-US" sz="2400" dirty="0" err="1">
                          <a:effectLst/>
                          <a:latin typeface="Arial" panose="020B0604020202020204" pitchFamily="34" charset="0"/>
                          <a:ea typeface="Tahoma" panose="020B0604030504040204" pitchFamily="34" charset="0"/>
                          <a:cs typeface="Arial" panose="020B0604020202020204" pitchFamily="34" charset="0"/>
                        </a:rPr>
                        <a:t>để</a:t>
                      </a:r>
                      <a:r>
                        <a:rPr lang="en-US" sz="2400" dirty="0">
                          <a:effectLst/>
                          <a:latin typeface="Arial" panose="020B0604020202020204" pitchFamily="34" charset="0"/>
                          <a:ea typeface="Tahoma" panose="020B0604030504040204" pitchFamily="34" charset="0"/>
                          <a:cs typeface="Arial" panose="020B0604020202020204" pitchFamily="34" charset="0"/>
                        </a:rPr>
                        <a:t> </a:t>
                      </a:r>
                      <a:r>
                        <a:rPr lang="en-US" sz="2400" dirty="0" err="1">
                          <a:effectLst/>
                          <a:latin typeface="Arial" panose="020B0604020202020204" pitchFamily="34" charset="0"/>
                          <a:ea typeface="Tahoma" panose="020B0604030504040204" pitchFamily="34" charset="0"/>
                          <a:cs typeface="Arial" panose="020B0604020202020204" pitchFamily="34" charset="0"/>
                        </a:rPr>
                        <a:t>bảo</a:t>
                      </a:r>
                      <a:r>
                        <a:rPr lang="en-US" sz="2400" dirty="0">
                          <a:effectLst/>
                          <a:latin typeface="Arial" panose="020B0604020202020204" pitchFamily="34" charset="0"/>
                          <a:ea typeface="Tahoma" panose="020B0604030504040204" pitchFamily="34" charset="0"/>
                          <a:cs typeface="Arial" panose="020B0604020202020204" pitchFamily="34" charset="0"/>
                        </a:rPr>
                        <a:t> </a:t>
                      </a:r>
                      <a:r>
                        <a:rPr lang="en-US" sz="2400" dirty="0" err="1">
                          <a:effectLst/>
                          <a:latin typeface="Arial" panose="020B0604020202020204" pitchFamily="34" charset="0"/>
                          <a:ea typeface="Tahoma" panose="020B0604030504040204" pitchFamily="34" charset="0"/>
                          <a:cs typeface="Arial" panose="020B0604020202020204" pitchFamily="34" charset="0"/>
                        </a:rPr>
                        <a:t>vệ</a:t>
                      </a:r>
                      <a:r>
                        <a:rPr lang="en-US" sz="2400" dirty="0">
                          <a:effectLst/>
                          <a:latin typeface="Arial" panose="020B0604020202020204" pitchFamily="34" charset="0"/>
                          <a:ea typeface="Tahoma" panose="020B0604030504040204" pitchFamily="34" charset="0"/>
                          <a:cs typeface="Arial" panose="020B0604020202020204" pitchFamily="34" charset="0"/>
                        </a:rPr>
                        <a:t> </a:t>
                      </a:r>
                      <a:r>
                        <a:rPr lang="en-US" sz="2400" dirty="0" err="1">
                          <a:effectLst/>
                          <a:latin typeface="Arial" panose="020B0604020202020204" pitchFamily="34" charset="0"/>
                          <a:ea typeface="Tahoma" panose="020B0604030504040204" pitchFamily="34" charset="0"/>
                          <a:cs typeface="Arial" panose="020B0604020202020204" pitchFamily="34" charset="0"/>
                        </a:rPr>
                        <a:t>dữ</a:t>
                      </a:r>
                      <a:r>
                        <a:rPr lang="en-US" sz="2400" dirty="0">
                          <a:effectLst/>
                          <a:latin typeface="Arial" panose="020B0604020202020204" pitchFamily="34" charset="0"/>
                          <a:ea typeface="Tahoma" panose="020B0604030504040204" pitchFamily="34" charset="0"/>
                          <a:cs typeface="Arial" panose="020B0604020202020204" pitchFamily="34" charset="0"/>
                        </a:rPr>
                        <a:t> </a:t>
                      </a:r>
                      <a:r>
                        <a:rPr lang="en-US" sz="2400" dirty="0" err="1">
                          <a:effectLst/>
                          <a:latin typeface="Arial" panose="020B0604020202020204" pitchFamily="34" charset="0"/>
                          <a:ea typeface="Tahoma" panose="020B0604030504040204" pitchFamily="34" charset="0"/>
                          <a:cs typeface="Arial" panose="020B0604020202020204" pitchFamily="34" charset="0"/>
                        </a:rPr>
                        <a:t>liệu</a:t>
                      </a:r>
                      <a:r>
                        <a:rPr lang="en-US" sz="2400" dirty="0">
                          <a:effectLst/>
                          <a:latin typeface="Arial" panose="020B0604020202020204" pitchFamily="34" charset="0"/>
                          <a:ea typeface="Tahoma" panose="020B0604030504040204" pitchFamily="34" charset="0"/>
                          <a:cs typeface="Arial" panose="020B0604020202020204" pitchFamily="34" charset="0"/>
                        </a:rPr>
                        <a:t>. </a:t>
                      </a:r>
                    </a:p>
                    <a:p>
                      <a:pPr marL="342900" lvl="0" indent="-342900" algn="just">
                        <a:lnSpc>
                          <a:spcPct val="107000"/>
                        </a:lnSpc>
                        <a:buFont typeface="Wingdings" panose="05000000000000000000" pitchFamily="2" charset="2"/>
                        <a:buChar char=""/>
                      </a:pPr>
                      <a:r>
                        <a:rPr lang="en-US" sz="2400" dirty="0" err="1">
                          <a:effectLst/>
                          <a:latin typeface="Arial" panose="020B0604020202020204" pitchFamily="34" charset="0"/>
                          <a:ea typeface="Tahoma" panose="020B0604030504040204" pitchFamily="34" charset="0"/>
                          <a:cs typeface="Arial" panose="020B0604020202020204" pitchFamily="34" charset="0"/>
                        </a:rPr>
                        <a:t>Có</a:t>
                      </a:r>
                      <a:r>
                        <a:rPr lang="en-US" sz="2400" dirty="0">
                          <a:effectLst/>
                          <a:latin typeface="Arial" panose="020B0604020202020204" pitchFamily="34" charset="0"/>
                          <a:ea typeface="Tahoma" panose="020B0604030504040204" pitchFamily="34" charset="0"/>
                          <a:cs typeface="Arial" panose="020B0604020202020204" pitchFamily="34" charset="0"/>
                        </a:rPr>
                        <a:t> </a:t>
                      </a:r>
                      <a:r>
                        <a:rPr lang="en-US" sz="2400" dirty="0" err="1">
                          <a:effectLst/>
                          <a:latin typeface="Arial" panose="020B0604020202020204" pitchFamily="34" charset="0"/>
                          <a:ea typeface="Tahoma" panose="020B0604030504040204" pitchFamily="34" charset="0"/>
                          <a:cs typeface="Arial" panose="020B0604020202020204" pitchFamily="34" charset="0"/>
                        </a:rPr>
                        <a:t>vòng</a:t>
                      </a:r>
                      <a:r>
                        <a:rPr lang="en-US" sz="2400" dirty="0">
                          <a:effectLst/>
                          <a:latin typeface="Arial" panose="020B0604020202020204" pitchFamily="34" charset="0"/>
                          <a:ea typeface="Tahoma" panose="020B0604030504040204" pitchFamily="34" charset="0"/>
                          <a:cs typeface="Arial" panose="020B0604020202020204" pitchFamily="34" charset="0"/>
                        </a:rPr>
                        <a:t> </a:t>
                      </a:r>
                      <a:r>
                        <a:rPr lang="en-US" sz="2400" dirty="0" err="1">
                          <a:effectLst/>
                          <a:latin typeface="Arial" panose="020B0604020202020204" pitchFamily="34" charset="0"/>
                          <a:ea typeface="Tahoma" panose="020B0604030504040204" pitchFamily="34" charset="0"/>
                          <a:cs typeface="Arial" panose="020B0604020202020204" pitchFamily="34" charset="0"/>
                        </a:rPr>
                        <a:t>đời</a:t>
                      </a:r>
                      <a:r>
                        <a:rPr lang="en-US" sz="2400" dirty="0">
                          <a:effectLst/>
                          <a:latin typeface="Arial" panose="020B0604020202020204" pitchFamily="34" charset="0"/>
                          <a:ea typeface="Tahoma" panose="020B0604030504040204" pitchFamily="34" charset="0"/>
                          <a:cs typeface="Arial" panose="020B0604020202020204" pitchFamily="34" charset="0"/>
                        </a:rPr>
                        <a:t> </a:t>
                      </a:r>
                      <a:r>
                        <a:rPr lang="en-US" sz="2400" dirty="0" err="1">
                          <a:effectLst/>
                          <a:latin typeface="Arial" panose="020B0604020202020204" pitchFamily="34" charset="0"/>
                          <a:ea typeface="Tahoma" panose="020B0604030504040204" pitchFamily="34" charset="0"/>
                          <a:cs typeface="Arial" panose="020B0604020202020204" pitchFamily="34" charset="0"/>
                        </a:rPr>
                        <a:t>rất</a:t>
                      </a:r>
                      <a:r>
                        <a:rPr lang="en-US" sz="2400" dirty="0">
                          <a:effectLst/>
                          <a:latin typeface="Arial" panose="020B0604020202020204" pitchFamily="34" charset="0"/>
                          <a:ea typeface="Tahoma" panose="020B0604030504040204" pitchFamily="34" charset="0"/>
                          <a:cs typeface="Arial" panose="020B0604020202020204" pitchFamily="34" charset="0"/>
                        </a:rPr>
                        <a:t> </a:t>
                      </a:r>
                      <a:r>
                        <a:rPr lang="en-US" sz="2400" dirty="0" err="1">
                          <a:effectLst/>
                          <a:latin typeface="Arial" panose="020B0604020202020204" pitchFamily="34" charset="0"/>
                          <a:ea typeface="Tahoma" panose="020B0604030504040204" pitchFamily="34" charset="0"/>
                          <a:cs typeface="Arial" panose="020B0604020202020204" pitchFamily="34" charset="0"/>
                        </a:rPr>
                        <a:t>dài</a:t>
                      </a:r>
                      <a:r>
                        <a:rPr lang="en-US" sz="2400" dirty="0">
                          <a:effectLst/>
                          <a:latin typeface="Arial" panose="020B0604020202020204" pitchFamily="34" charset="0"/>
                          <a:ea typeface="Tahoma" panose="020B0604030504040204" pitchFamily="34" charset="0"/>
                          <a:cs typeface="Arial" panose="020B0604020202020204" pitchFamily="34" charset="0"/>
                        </a:rPr>
                        <a:t>. </a:t>
                      </a:r>
                    </a:p>
                    <a:p>
                      <a:pPr marL="342900" lvl="0" indent="-342900" algn="just">
                        <a:lnSpc>
                          <a:spcPct val="107000"/>
                        </a:lnSpc>
                        <a:buFont typeface="Wingdings" panose="05000000000000000000" pitchFamily="2" charset="2"/>
                        <a:buChar char=""/>
                      </a:pPr>
                      <a:r>
                        <a:rPr lang="en-US" sz="2400" dirty="0" err="1">
                          <a:effectLst/>
                          <a:latin typeface="Arial" panose="020B0604020202020204" pitchFamily="34" charset="0"/>
                          <a:ea typeface="Tahoma" panose="020B0604030504040204" pitchFamily="34" charset="0"/>
                          <a:cs typeface="Arial" panose="020B0604020202020204" pitchFamily="34" charset="0"/>
                        </a:rPr>
                        <a:t>Có</a:t>
                      </a:r>
                      <a:r>
                        <a:rPr lang="en-US" sz="2400" dirty="0">
                          <a:effectLst/>
                          <a:latin typeface="Arial" panose="020B0604020202020204" pitchFamily="34" charset="0"/>
                          <a:ea typeface="Tahoma" panose="020B0604030504040204" pitchFamily="34" charset="0"/>
                          <a:cs typeface="Arial" panose="020B0604020202020204" pitchFamily="34" charset="0"/>
                        </a:rPr>
                        <a:t> </a:t>
                      </a:r>
                      <a:r>
                        <a:rPr lang="en-US" sz="2400" dirty="0" err="1">
                          <a:effectLst/>
                          <a:latin typeface="Arial" panose="020B0604020202020204" pitchFamily="34" charset="0"/>
                          <a:ea typeface="Tahoma" panose="020B0604030504040204" pitchFamily="34" charset="0"/>
                          <a:cs typeface="Arial" panose="020B0604020202020204" pitchFamily="34" charset="0"/>
                        </a:rPr>
                        <a:t>độ</a:t>
                      </a:r>
                      <a:r>
                        <a:rPr lang="en-US" sz="2400" dirty="0">
                          <a:effectLst/>
                          <a:latin typeface="Arial" panose="020B0604020202020204" pitchFamily="34" charset="0"/>
                          <a:ea typeface="Tahoma" panose="020B0604030504040204" pitchFamily="34" charset="0"/>
                          <a:cs typeface="Arial" panose="020B0604020202020204" pitchFamily="34" charset="0"/>
                        </a:rPr>
                        <a:t> tin </a:t>
                      </a:r>
                      <a:r>
                        <a:rPr lang="en-US" sz="2400" dirty="0" err="1">
                          <a:effectLst/>
                          <a:latin typeface="Arial" panose="020B0604020202020204" pitchFamily="34" charset="0"/>
                          <a:ea typeface="Tahoma" panose="020B0604030504040204" pitchFamily="34" charset="0"/>
                          <a:cs typeface="Arial" panose="020B0604020202020204" pitchFamily="34" charset="0"/>
                        </a:rPr>
                        <a:t>cậy</a:t>
                      </a:r>
                      <a:r>
                        <a:rPr lang="en-US" sz="2400" dirty="0">
                          <a:effectLst/>
                          <a:latin typeface="Arial" panose="020B0604020202020204" pitchFamily="34" charset="0"/>
                          <a:ea typeface="Tahoma" panose="020B0604030504040204" pitchFamily="34" charset="0"/>
                          <a:cs typeface="Arial" panose="020B0604020202020204" pitchFamily="34" charset="0"/>
                        </a:rPr>
                        <a:t> </a:t>
                      </a:r>
                      <a:r>
                        <a:rPr lang="en-US" sz="2400" dirty="0" err="1">
                          <a:effectLst/>
                          <a:latin typeface="Arial" panose="020B0604020202020204" pitchFamily="34" charset="0"/>
                          <a:ea typeface="Tahoma" panose="020B0604030504040204" pitchFamily="34" charset="0"/>
                          <a:cs typeface="Arial" panose="020B0604020202020204" pitchFamily="34" charset="0"/>
                        </a:rPr>
                        <a:t>cao</a:t>
                      </a:r>
                      <a:r>
                        <a:rPr lang="en-US" sz="2400" dirty="0">
                          <a:effectLst/>
                          <a:latin typeface="Arial" panose="020B0604020202020204" pitchFamily="34" charset="0"/>
                          <a:ea typeface="Tahoma" panose="020B0604030504040204" pitchFamily="34" charset="0"/>
                          <a:cs typeface="Arial" panose="020B0604020202020204" pitchFamily="34" charset="0"/>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342900" lvl="0" indent="-342900" algn="just">
                        <a:lnSpc>
                          <a:spcPct val="107000"/>
                        </a:lnSpc>
                        <a:buFont typeface="Wingdings" panose="05000000000000000000" pitchFamily="2" charset="2"/>
                        <a:buChar char=""/>
                      </a:pPr>
                      <a:r>
                        <a:rPr lang="en-US" sz="2400" dirty="0" err="1">
                          <a:effectLst/>
                          <a:latin typeface="Arial" panose="020B0604020202020204" pitchFamily="34" charset="0"/>
                          <a:ea typeface="Tahoma" panose="020B0604030504040204" pitchFamily="34" charset="0"/>
                          <a:cs typeface="Arial" panose="020B0604020202020204" pitchFamily="34" charset="0"/>
                        </a:rPr>
                        <a:t>Nó</a:t>
                      </a:r>
                      <a:r>
                        <a:rPr lang="en-US" sz="2400" dirty="0">
                          <a:effectLst/>
                          <a:latin typeface="Arial" panose="020B0604020202020204" pitchFamily="34" charset="0"/>
                          <a:ea typeface="Tahoma" panose="020B0604030504040204" pitchFamily="34" charset="0"/>
                          <a:cs typeface="Arial" panose="020B0604020202020204" pitchFamily="34" charset="0"/>
                        </a:rPr>
                        <a:t> </a:t>
                      </a:r>
                      <a:r>
                        <a:rPr lang="en-US" sz="2400" dirty="0" err="1">
                          <a:effectLst/>
                          <a:latin typeface="Arial" panose="020B0604020202020204" pitchFamily="34" charset="0"/>
                          <a:ea typeface="Tahoma" panose="020B0604030504040204" pitchFamily="34" charset="0"/>
                          <a:cs typeface="Arial" panose="020B0604020202020204" pitchFamily="34" charset="0"/>
                        </a:rPr>
                        <a:t>tập</a:t>
                      </a:r>
                      <a:r>
                        <a:rPr lang="en-US" sz="2400" dirty="0">
                          <a:effectLst/>
                          <a:latin typeface="Arial" panose="020B0604020202020204" pitchFamily="34" charset="0"/>
                          <a:ea typeface="Tahoma" panose="020B0604030504040204" pitchFamily="34" charset="0"/>
                          <a:cs typeface="Arial" panose="020B0604020202020204" pitchFamily="34" charset="0"/>
                        </a:rPr>
                        <a:t> </a:t>
                      </a:r>
                      <a:r>
                        <a:rPr lang="en-US" sz="2400" dirty="0" err="1">
                          <a:effectLst/>
                          <a:latin typeface="Arial" panose="020B0604020202020204" pitchFamily="34" charset="0"/>
                          <a:ea typeface="Tahoma" panose="020B0604030504040204" pitchFamily="34" charset="0"/>
                          <a:cs typeface="Arial" panose="020B0604020202020204" pitchFamily="34" charset="0"/>
                        </a:rPr>
                        <a:t>trung</a:t>
                      </a:r>
                      <a:r>
                        <a:rPr lang="en-US" sz="2400" dirty="0">
                          <a:effectLst/>
                          <a:latin typeface="Arial" panose="020B0604020202020204" pitchFamily="34" charset="0"/>
                          <a:ea typeface="Tahoma" panose="020B0604030504040204" pitchFamily="34" charset="0"/>
                          <a:cs typeface="Arial" panose="020B0604020202020204" pitchFamily="34" charset="0"/>
                        </a:rPr>
                        <a:t> </a:t>
                      </a:r>
                      <a:r>
                        <a:rPr lang="en-US" sz="2400" dirty="0" err="1">
                          <a:effectLst/>
                          <a:latin typeface="Arial" panose="020B0604020202020204" pitchFamily="34" charset="0"/>
                          <a:ea typeface="Tahoma" panose="020B0604030504040204" pitchFamily="34" charset="0"/>
                          <a:cs typeface="Arial" panose="020B0604020202020204" pitchFamily="34" charset="0"/>
                        </a:rPr>
                        <a:t>vào</a:t>
                      </a:r>
                      <a:r>
                        <a:rPr lang="en-US" sz="2400" dirty="0">
                          <a:effectLst/>
                          <a:latin typeface="Arial" panose="020B0604020202020204" pitchFamily="34" charset="0"/>
                          <a:ea typeface="Tahoma" panose="020B0604030504040204" pitchFamily="34" charset="0"/>
                          <a:cs typeface="Arial" panose="020B0604020202020204" pitchFamily="34" charset="0"/>
                        </a:rPr>
                        <a:t> </a:t>
                      </a:r>
                      <a:r>
                        <a:rPr lang="en-US" sz="2400" dirty="0" err="1">
                          <a:effectLst/>
                          <a:latin typeface="Arial" panose="020B0604020202020204" pitchFamily="34" charset="0"/>
                          <a:ea typeface="Tahoma" panose="020B0604030504040204" pitchFamily="34" charset="0"/>
                          <a:cs typeface="Arial" panose="020B0604020202020204" pitchFamily="34" charset="0"/>
                        </a:rPr>
                        <a:t>các</a:t>
                      </a:r>
                      <a:r>
                        <a:rPr lang="en-US" sz="2400" dirty="0">
                          <a:effectLst/>
                          <a:latin typeface="Arial" panose="020B0604020202020204" pitchFamily="34" charset="0"/>
                          <a:ea typeface="Tahoma" panose="020B0604030504040204" pitchFamily="34" charset="0"/>
                          <a:cs typeface="Arial" panose="020B0604020202020204" pitchFamily="34" charset="0"/>
                        </a:rPr>
                        <a:t> </a:t>
                      </a:r>
                      <a:r>
                        <a:rPr lang="en-US" sz="2400" dirty="0" err="1">
                          <a:effectLst/>
                          <a:latin typeface="Arial" panose="020B0604020202020204" pitchFamily="34" charset="0"/>
                          <a:ea typeface="Tahoma" panose="020B0604030504040204" pitchFamily="34" charset="0"/>
                          <a:cs typeface="Arial" panose="020B0604020202020204" pitchFamily="34" charset="0"/>
                        </a:rPr>
                        <a:t>ứng</a:t>
                      </a:r>
                      <a:r>
                        <a:rPr lang="en-US" sz="2400" dirty="0">
                          <a:effectLst/>
                          <a:latin typeface="Arial" panose="020B0604020202020204" pitchFamily="34" charset="0"/>
                          <a:ea typeface="Tahoma" panose="020B0604030504040204" pitchFamily="34" charset="0"/>
                          <a:cs typeface="Arial" panose="020B0604020202020204" pitchFamily="34" charset="0"/>
                        </a:rPr>
                        <a:t> </a:t>
                      </a:r>
                      <a:r>
                        <a:rPr lang="en-US" sz="2400" dirty="0" err="1">
                          <a:effectLst/>
                          <a:latin typeface="Arial" panose="020B0604020202020204" pitchFamily="34" charset="0"/>
                          <a:ea typeface="Tahoma" panose="020B0604030504040204" pitchFamily="34" charset="0"/>
                          <a:cs typeface="Arial" panose="020B0604020202020204" pitchFamily="34" charset="0"/>
                        </a:rPr>
                        <a:t>dụng</a:t>
                      </a:r>
                      <a:r>
                        <a:rPr lang="en-US" sz="2400" dirty="0">
                          <a:effectLst/>
                          <a:latin typeface="Arial" panose="020B0604020202020204" pitchFamily="34" charset="0"/>
                          <a:ea typeface="Tahoma" panose="020B0604030504040204" pitchFamily="34" charset="0"/>
                          <a:cs typeface="Arial" panose="020B0604020202020204" pitchFamily="34" charset="0"/>
                        </a:rPr>
                        <a:t> </a:t>
                      </a:r>
                      <a:r>
                        <a:rPr lang="en-US" sz="2400" dirty="0" err="1">
                          <a:effectLst/>
                          <a:latin typeface="Arial" panose="020B0604020202020204" pitchFamily="34" charset="0"/>
                          <a:ea typeface="Tahoma" panose="020B0604030504040204" pitchFamily="34" charset="0"/>
                          <a:cs typeface="Arial" panose="020B0604020202020204" pitchFamily="34" charset="0"/>
                        </a:rPr>
                        <a:t>chung</a:t>
                      </a:r>
                      <a:r>
                        <a:rPr lang="en-US" sz="2400" dirty="0">
                          <a:effectLst/>
                          <a:latin typeface="Arial" panose="020B0604020202020204" pitchFamily="34" charset="0"/>
                          <a:ea typeface="Tahoma" panose="020B0604030504040204" pitchFamily="34" charset="0"/>
                          <a:cs typeface="Arial" panose="020B0604020202020204" pitchFamily="34" charset="0"/>
                        </a:rPr>
                        <a:t> </a:t>
                      </a:r>
                      <a:r>
                        <a:rPr lang="en-US" sz="2400" dirty="0" err="1">
                          <a:effectLst/>
                          <a:latin typeface="Arial" panose="020B0604020202020204" pitchFamily="34" charset="0"/>
                          <a:ea typeface="Tahoma" panose="020B0604030504040204" pitchFamily="34" charset="0"/>
                          <a:cs typeface="Arial" panose="020B0604020202020204" pitchFamily="34" charset="0"/>
                        </a:rPr>
                        <a:t>khác</a:t>
                      </a:r>
                      <a:r>
                        <a:rPr lang="en-US" sz="2400" dirty="0">
                          <a:effectLst/>
                          <a:latin typeface="Arial" panose="020B0604020202020204" pitchFamily="34" charset="0"/>
                          <a:ea typeface="Tahoma" panose="020B0604030504040204" pitchFamily="34" charset="0"/>
                          <a:cs typeface="Arial" panose="020B0604020202020204" pitchFamily="34" charset="0"/>
                        </a:rPr>
                        <a:t> </a:t>
                      </a:r>
                      <a:r>
                        <a:rPr lang="en-US" sz="2400" dirty="0" err="1">
                          <a:effectLst/>
                          <a:latin typeface="Arial" panose="020B0604020202020204" pitchFamily="34" charset="0"/>
                          <a:ea typeface="Tahoma" panose="020B0604030504040204" pitchFamily="34" charset="0"/>
                          <a:cs typeface="Arial" panose="020B0604020202020204" pitchFamily="34" charset="0"/>
                        </a:rPr>
                        <a:t>nhau</a:t>
                      </a:r>
                      <a:r>
                        <a:rPr lang="en-US" sz="2400" dirty="0">
                          <a:effectLst/>
                          <a:latin typeface="Arial" panose="020B0604020202020204" pitchFamily="34" charset="0"/>
                          <a:ea typeface="Tahoma" panose="020B0604030504040204" pitchFamily="34" charset="0"/>
                          <a:cs typeface="Arial" panose="020B0604020202020204" pitchFamily="34" charset="0"/>
                        </a:rPr>
                        <a:t>, robot </a:t>
                      </a:r>
                      <a:r>
                        <a:rPr lang="en-US" sz="2400" dirty="0" err="1">
                          <a:effectLst/>
                          <a:latin typeface="Arial" panose="020B0604020202020204" pitchFamily="34" charset="0"/>
                          <a:ea typeface="Tahoma" panose="020B0604030504040204" pitchFamily="34" charset="0"/>
                          <a:cs typeface="Arial" panose="020B0604020202020204" pitchFamily="34" charset="0"/>
                        </a:rPr>
                        <a:t>và</a:t>
                      </a:r>
                      <a:r>
                        <a:rPr lang="en-US" sz="2400" dirty="0">
                          <a:effectLst/>
                          <a:latin typeface="Arial" panose="020B0604020202020204" pitchFamily="34" charset="0"/>
                          <a:ea typeface="Tahoma" panose="020B0604030504040204" pitchFamily="34" charset="0"/>
                          <a:cs typeface="Arial" panose="020B0604020202020204" pitchFamily="34" charset="0"/>
                        </a:rPr>
                        <a:t> </a:t>
                      </a:r>
                      <a:r>
                        <a:rPr lang="en-US" sz="2400" dirty="0" err="1">
                          <a:effectLst/>
                          <a:latin typeface="Arial" panose="020B0604020202020204" pitchFamily="34" charset="0"/>
                          <a:ea typeface="Tahoma" panose="020B0604030504040204" pitchFamily="34" charset="0"/>
                          <a:cs typeface="Arial" panose="020B0604020202020204" pitchFamily="34" charset="0"/>
                        </a:rPr>
                        <a:t>máy</a:t>
                      </a:r>
                      <a:r>
                        <a:rPr lang="en-US" sz="2400" dirty="0">
                          <a:effectLst/>
                          <a:latin typeface="Arial" panose="020B0604020202020204" pitchFamily="34" charset="0"/>
                          <a:ea typeface="Tahoma" panose="020B0604030504040204" pitchFamily="34" charset="0"/>
                          <a:cs typeface="Arial" panose="020B0604020202020204" pitchFamily="34" charset="0"/>
                        </a:rPr>
                        <a:t> </a:t>
                      </a:r>
                      <a:r>
                        <a:rPr lang="en-US" sz="2400" dirty="0" err="1">
                          <a:effectLst/>
                          <a:latin typeface="Arial" panose="020B0604020202020204" pitchFamily="34" charset="0"/>
                          <a:ea typeface="Tahoma" panose="020B0604030504040204" pitchFamily="34" charset="0"/>
                          <a:cs typeface="Arial" panose="020B0604020202020204" pitchFamily="34" charset="0"/>
                        </a:rPr>
                        <a:t>móc</a:t>
                      </a:r>
                      <a:r>
                        <a:rPr lang="en-US" sz="2400" dirty="0">
                          <a:effectLst/>
                          <a:latin typeface="Arial" panose="020B0604020202020204" pitchFamily="34" charset="0"/>
                          <a:ea typeface="Tahoma" panose="020B0604030504040204" pitchFamily="34" charset="0"/>
                          <a:cs typeface="Arial" panose="020B0604020202020204" pitchFamily="34" charset="0"/>
                        </a:rPr>
                        <a:t>.</a:t>
                      </a:r>
                    </a:p>
                    <a:p>
                      <a:pPr marL="342900" lvl="0" indent="-342900" algn="just">
                        <a:lnSpc>
                          <a:spcPct val="107000"/>
                        </a:lnSpc>
                        <a:buFont typeface="Wingdings" panose="05000000000000000000" pitchFamily="2" charset="2"/>
                        <a:buChar char=""/>
                      </a:pPr>
                      <a:r>
                        <a:rPr lang="en-US" sz="2400" dirty="0" err="1">
                          <a:effectLst/>
                          <a:latin typeface="Arial" panose="020B0604020202020204" pitchFamily="34" charset="0"/>
                          <a:ea typeface="Tahoma" panose="020B0604030504040204" pitchFamily="34" charset="0"/>
                          <a:cs typeface="Arial" panose="020B0604020202020204" pitchFamily="34" charset="0"/>
                        </a:rPr>
                        <a:t>Xử</a:t>
                      </a:r>
                      <a:r>
                        <a:rPr lang="en-US" sz="2400" dirty="0">
                          <a:effectLst/>
                          <a:latin typeface="Arial" panose="020B0604020202020204" pitchFamily="34" charset="0"/>
                          <a:ea typeface="Tahoma" panose="020B0604030504040204" pitchFamily="34" charset="0"/>
                          <a:cs typeface="Arial" panose="020B0604020202020204" pitchFamily="34" charset="0"/>
                        </a:rPr>
                        <a:t> </a:t>
                      </a:r>
                      <a:r>
                        <a:rPr lang="en-US" sz="2400" dirty="0" err="1">
                          <a:effectLst/>
                          <a:latin typeface="Arial" panose="020B0604020202020204" pitchFamily="34" charset="0"/>
                          <a:ea typeface="Tahoma" panose="020B0604030504040204" pitchFamily="34" charset="0"/>
                          <a:cs typeface="Arial" panose="020B0604020202020204" pitchFamily="34" charset="0"/>
                        </a:rPr>
                        <a:t>lý</a:t>
                      </a:r>
                      <a:r>
                        <a:rPr lang="en-US" sz="2400" dirty="0">
                          <a:effectLst/>
                          <a:latin typeface="Arial" panose="020B0604020202020204" pitchFamily="34" charset="0"/>
                          <a:ea typeface="Tahoma" panose="020B0604030504040204" pitchFamily="34" charset="0"/>
                          <a:cs typeface="Arial" panose="020B0604020202020204" pitchFamily="34" charset="0"/>
                        </a:rPr>
                        <a:t> </a:t>
                      </a:r>
                      <a:r>
                        <a:rPr lang="en-US" sz="2400" dirty="0" err="1">
                          <a:effectLst/>
                          <a:latin typeface="Arial" panose="020B0604020202020204" pitchFamily="34" charset="0"/>
                          <a:ea typeface="Tahoma" panose="020B0604030504040204" pitchFamily="34" charset="0"/>
                          <a:cs typeface="Arial" panose="020B0604020202020204" pitchFamily="34" charset="0"/>
                        </a:rPr>
                        <a:t>các</a:t>
                      </a:r>
                      <a:r>
                        <a:rPr lang="en-US" sz="2400" dirty="0">
                          <a:effectLst/>
                          <a:latin typeface="Arial" panose="020B0604020202020204" pitchFamily="34" charset="0"/>
                          <a:ea typeface="Tahoma" panose="020B0604030504040204" pitchFamily="34" charset="0"/>
                          <a:cs typeface="Arial" panose="020B0604020202020204" pitchFamily="34" charset="0"/>
                        </a:rPr>
                        <a:t> </a:t>
                      </a:r>
                      <a:r>
                        <a:rPr lang="en-US" sz="2400" dirty="0" err="1">
                          <a:effectLst/>
                          <a:latin typeface="Arial" panose="020B0604020202020204" pitchFamily="34" charset="0"/>
                          <a:ea typeface="Tahoma" panose="020B0604030504040204" pitchFamily="34" charset="0"/>
                          <a:cs typeface="Arial" panose="020B0604020202020204" pitchFamily="34" charset="0"/>
                        </a:rPr>
                        <a:t>mạng</a:t>
                      </a:r>
                      <a:r>
                        <a:rPr lang="en-US" sz="2400" dirty="0">
                          <a:effectLst/>
                          <a:latin typeface="Arial" panose="020B0604020202020204" pitchFamily="34" charset="0"/>
                          <a:ea typeface="Tahoma" panose="020B0604030504040204" pitchFamily="34" charset="0"/>
                          <a:cs typeface="Arial" panose="020B0604020202020204" pitchFamily="34" charset="0"/>
                        </a:rPr>
                        <a:t> </a:t>
                      </a:r>
                      <a:r>
                        <a:rPr lang="en-US" sz="2400" dirty="0" err="1">
                          <a:effectLst/>
                          <a:latin typeface="Arial" panose="020B0604020202020204" pitchFamily="34" charset="0"/>
                          <a:ea typeface="Tahoma" panose="020B0604030504040204" pitchFamily="34" charset="0"/>
                          <a:cs typeface="Arial" panose="020B0604020202020204" pitchFamily="34" charset="0"/>
                        </a:rPr>
                        <a:t>quy</a:t>
                      </a:r>
                      <a:r>
                        <a:rPr lang="en-US" sz="2400" dirty="0">
                          <a:effectLst/>
                          <a:latin typeface="Arial" panose="020B0604020202020204" pitchFamily="34" charset="0"/>
                          <a:ea typeface="Tahoma" panose="020B0604030504040204" pitchFamily="34" charset="0"/>
                          <a:cs typeface="Arial" panose="020B0604020202020204" pitchFamily="34" charset="0"/>
                        </a:rPr>
                        <a:t> </a:t>
                      </a:r>
                      <a:r>
                        <a:rPr lang="en-US" sz="2400" dirty="0" err="1">
                          <a:effectLst/>
                          <a:latin typeface="Arial" panose="020B0604020202020204" pitchFamily="34" charset="0"/>
                          <a:ea typeface="Tahoma" panose="020B0604030504040204" pitchFamily="34" charset="0"/>
                          <a:cs typeface="Arial" panose="020B0604020202020204" pitchFamily="34" charset="0"/>
                        </a:rPr>
                        <a:t>mô</a:t>
                      </a:r>
                      <a:r>
                        <a:rPr lang="en-US" sz="2400" dirty="0">
                          <a:effectLst/>
                          <a:latin typeface="Arial" panose="020B0604020202020204" pitchFamily="34" charset="0"/>
                          <a:ea typeface="Tahoma" panose="020B0604030504040204" pitchFamily="34" charset="0"/>
                          <a:cs typeface="Arial" panose="020B0604020202020204" pitchFamily="34" charset="0"/>
                        </a:rPr>
                        <a:t> </a:t>
                      </a:r>
                      <a:r>
                        <a:rPr lang="en-US" sz="2400" dirty="0" err="1">
                          <a:effectLst/>
                          <a:latin typeface="Arial" panose="020B0604020202020204" pitchFamily="34" charset="0"/>
                          <a:ea typeface="Tahoma" panose="020B0604030504040204" pitchFamily="34" charset="0"/>
                          <a:cs typeface="Arial" panose="020B0604020202020204" pitchFamily="34" charset="0"/>
                        </a:rPr>
                        <a:t>nhỏ</a:t>
                      </a:r>
                      <a:r>
                        <a:rPr lang="en-US" sz="2400" dirty="0">
                          <a:effectLst/>
                          <a:latin typeface="Arial" panose="020B0604020202020204" pitchFamily="34" charset="0"/>
                          <a:ea typeface="Tahoma" panose="020B0604030504040204" pitchFamily="34" charset="0"/>
                          <a:cs typeface="Arial" panose="020B0604020202020204" pitchFamily="34" charset="0"/>
                        </a:rPr>
                        <a:t>.</a:t>
                      </a:r>
                    </a:p>
                    <a:p>
                      <a:pPr marL="342900" lvl="0" indent="-342900" algn="just">
                        <a:lnSpc>
                          <a:spcPct val="107000"/>
                        </a:lnSpc>
                        <a:buFont typeface="Wingdings" panose="05000000000000000000" pitchFamily="2" charset="2"/>
                        <a:buChar char=""/>
                      </a:pPr>
                      <a:r>
                        <a:rPr lang="en-US" sz="2400" dirty="0" err="1">
                          <a:effectLst/>
                          <a:latin typeface="Arial" panose="020B0604020202020204" pitchFamily="34" charset="0"/>
                          <a:ea typeface="Tahoma" panose="020B0604030504040204" pitchFamily="34" charset="0"/>
                          <a:cs typeface="Arial" panose="020B0604020202020204" pitchFamily="34" charset="0"/>
                        </a:rPr>
                        <a:t>Xử</a:t>
                      </a:r>
                      <a:r>
                        <a:rPr lang="en-US" sz="2400" dirty="0">
                          <a:effectLst/>
                          <a:latin typeface="Arial" panose="020B0604020202020204" pitchFamily="34" charset="0"/>
                          <a:ea typeface="Tahoma" panose="020B0604030504040204" pitchFamily="34" charset="0"/>
                          <a:cs typeface="Arial" panose="020B0604020202020204" pitchFamily="34" charset="0"/>
                        </a:rPr>
                        <a:t> </a:t>
                      </a:r>
                      <a:r>
                        <a:rPr lang="en-US" sz="2400" dirty="0" err="1">
                          <a:effectLst/>
                          <a:latin typeface="Arial" panose="020B0604020202020204" pitchFamily="34" charset="0"/>
                          <a:ea typeface="Tahoma" panose="020B0604030504040204" pitchFamily="34" charset="0"/>
                          <a:cs typeface="Arial" panose="020B0604020202020204" pitchFamily="34" charset="0"/>
                        </a:rPr>
                        <a:t>lý</a:t>
                      </a:r>
                      <a:r>
                        <a:rPr lang="en-US" sz="2400" dirty="0">
                          <a:effectLst/>
                          <a:latin typeface="Arial" panose="020B0604020202020204" pitchFamily="34" charset="0"/>
                          <a:ea typeface="Tahoma" panose="020B0604030504040204" pitchFamily="34" charset="0"/>
                          <a:cs typeface="Arial" panose="020B0604020202020204" pitchFamily="34" charset="0"/>
                        </a:rPr>
                        <a:t> </a:t>
                      </a:r>
                      <a:r>
                        <a:rPr lang="en-US" sz="2400" dirty="0" err="1">
                          <a:effectLst/>
                          <a:latin typeface="Arial" panose="020B0604020202020204" pitchFamily="34" charset="0"/>
                          <a:ea typeface="Tahoma" panose="020B0604030504040204" pitchFamily="34" charset="0"/>
                          <a:cs typeface="Arial" panose="020B0604020202020204" pitchFamily="34" charset="0"/>
                        </a:rPr>
                        <a:t>khối</a:t>
                      </a:r>
                      <a:r>
                        <a:rPr lang="en-US" sz="2400" dirty="0">
                          <a:effectLst/>
                          <a:latin typeface="Arial" panose="020B0604020202020204" pitchFamily="34" charset="0"/>
                          <a:ea typeface="Tahoma" panose="020B0604030504040204" pitchFamily="34" charset="0"/>
                          <a:cs typeface="Arial" panose="020B0604020202020204" pitchFamily="34" charset="0"/>
                        </a:rPr>
                        <a:t> </a:t>
                      </a:r>
                      <a:r>
                        <a:rPr lang="en-US" sz="2400" dirty="0" err="1">
                          <a:effectLst/>
                          <a:latin typeface="Arial" panose="020B0604020202020204" pitchFamily="34" charset="0"/>
                          <a:ea typeface="Tahoma" panose="020B0604030504040204" pitchFamily="34" charset="0"/>
                          <a:cs typeface="Arial" panose="020B0604020202020204" pitchFamily="34" charset="0"/>
                        </a:rPr>
                        <a:t>lượng</a:t>
                      </a:r>
                      <a:r>
                        <a:rPr lang="en-US" sz="2400" dirty="0">
                          <a:effectLst/>
                          <a:latin typeface="Arial" panose="020B0604020202020204" pitchFamily="34" charset="0"/>
                          <a:ea typeface="Tahoma" panose="020B0604030504040204" pitchFamily="34" charset="0"/>
                          <a:cs typeface="Arial" panose="020B0604020202020204" pitchFamily="34" charset="0"/>
                        </a:rPr>
                        <a:t> </a:t>
                      </a:r>
                      <a:r>
                        <a:rPr lang="en-US" sz="2400" dirty="0" err="1">
                          <a:effectLst/>
                          <a:latin typeface="Arial" panose="020B0604020202020204" pitchFamily="34" charset="0"/>
                          <a:ea typeface="Tahoma" panose="020B0604030504040204" pitchFamily="34" charset="0"/>
                          <a:cs typeface="Arial" panose="020B0604020202020204" pitchFamily="34" charset="0"/>
                        </a:rPr>
                        <a:t>dữ</a:t>
                      </a:r>
                      <a:r>
                        <a:rPr lang="en-US" sz="2400" dirty="0">
                          <a:effectLst/>
                          <a:latin typeface="Arial" panose="020B0604020202020204" pitchFamily="34" charset="0"/>
                          <a:ea typeface="Tahoma" panose="020B0604030504040204" pitchFamily="34" charset="0"/>
                          <a:cs typeface="Arial" panose="020B0604020202020204" pitchFamily="34" charset="0"/>
                        </a:rPr>
                        <a:t> </a:t>
                      </a:r>
                      <a:r>
                        <a:rPr lang="en-US" sz="2400" dirty="0" err="1">
                          <a:effectLst/>
                          <a:latin typeface="Arial" panose="020B0604020202020204" pitchFamily="34" charset="0"/>
                          <a:ea typeface="Tahoma" panose="020B0604030504040204" pitchFamily="34" charset="0"/>
                          <a:cs typeface="Arial" panose="020B0604020202020204" pitchFamily="34" charset="0"/>
                        </a:rPr>
                        <a:t>liệu</a:t>
                      </a:r>
                      <a:r>
                        <a:rPr lang="en-US" sz="2400" dirty="0">
                          <a:effectLst/>
                          <a:latin typeface="Arial" panose="020B0604020202020204" pitchFamily="34" charset="0"/>
                          <a:ea typeface="Tahoma" panose="020B0604030504040204" pitchFamily="34" charset="0"/>
                          <a:cs typeface="Arial" panose="020B0604020202020204" pitchFamily="34" charset="0"/>
                        </a:rPr>
                        <a:t> </a:t>
                      </a:r>
                      <a:r>
                        <a:rPr lang="en-US" sz="2400" dirty="0" err="1">
                          <a:effectLst/>
                          <a:latin typeface="Arial" panose="020B0604020202020204" pitchFamily="34" charset="0"/>
                          <a:ea typeface="Tahoma" panose="020B0604030504040204" pitchFamily="34" charset="0"/>
                          <a:cs typeface="Arial" panose="020B0604020202020204" pitchFamily="34" charset="0"/>
                        </a:rPr>
                        <a:t>rất</a:t>
                      </a:r>
                      <a:r>
                        <a:rPr lang="en-US" sz="2400" dirty="0">
                          <a:effectLst/>
                          <a:latin typeface="Arial" panose="020B0604020202020204" pitchFamily="34" charset="0"/>
                          <a:ea typeface="Tahoma" panose="020B0604030504040204" pitchFamily="34" charset="0"/>
                          <a:cs typeface="Arial" panose="020B0604020202020204" pitchFamily="34" charset="0"/>
                        </a:rPr>
                        <a:t> </a:t>
                      </a:r>
                      <a:r>
                        <a:rPr lang="en-US" sz="2400" dirty="0" err="1">
                          <a:effectLst/>
                          <a:latin typeface="Arial" panose="020B0604020202020204" pitchFamily="34" charset="0"/>
                          <a:ea typeface="Tahoma" panose="020B0604030504040204" pitchFamily="34" charset="0"/>
                          <a:cs typeface="Arial" panose="020B0604020202020204" pitchFamily="34" charset="0"/>
                        </a:rPr>
                        <a:t>lớn</a:t>
                      </a:r>
                      <a:r>
                        <a:rPr lang="en-US" sz="2400" dirty="0">
                          <a:effectLst/>
                          <a:latin typeface="Arial" panose="020B0604020202020204" pitchFamily="34" charset="0"/>
                          <a:ea typeface="Tahoma" panose="020B0604030504040204" pitchFamily="34" charset="0"/>
                          <a:cs typeface="Arial" panose="020B0604020202020204" pitchFamily="34" charset="0"/>
                        </a:rPr>
                        <a:t>.</a:t>
                      </a:r>
                    </a:p>
                    <a:p>
                      <a:pPr marL="342900" lvl="0" indent="-342900" algn="just">
                        <a:lnSpc>
                          <a:spcPct val="107000"/>
                        </a:lnSpc>
                        <a:buFont typeface="Wingdings" panose="05000000000000000000" pitchFamily="2" charset="2"/>
                        <a:buChar char=""/>
                      </a:pPr>
                      <a:r>
                        <a:rPr lang="en-US" sz="2400" dirty="0" err="1">
                          <a:effectLst/>
                          <a:latin typeface="Arial" panose="020B0604020202020204" pitchFamily="34" charset="0"/>
                          <a:ea typeface="Tahoma" panose="020B0604030504040204" pitchFamily="34" charset="0"/>
                          <a:cs typeface="Arial" panose="020B0604020202020204" pitchFamily="34" charset="0"/>
                        </a:rPr>
                        <a:t>Yêu</a:t>
                      </a:r>
                      <a:r>
                        <a:rPr lang="en-US" sz="2400" dirty="0">
                          <a:effectLst/>
                          <a:latin typeface="Arial" panose="020B0604020202020204" pitchFamily="34" charset="0"/>
                          <a:ea typeface="Tahoma" panose="020B0604030504040204" pitchFamily="34" charset="0"/>
                          <a:cs typeface="Arial" panose="020B0604020202020204" pitchFamily="34" charset="0"/>
                        </a:rPr>
                        <a:t> </a:t>
                      </a:r>
                      <a:r>
                        <a:rPr lang="en-US" sz="2400" dirty="0" err="1">
                          <a:effectLst/>
                          <a:latin typeface="Arial" panose="020B0604020202020204" pitchFamily="34" charset="0"/>
                          <a:ea typeface="Tahoma" panose="020B0604030504040204" pitchFamily="34" charset="0"/>
                          <a:cs typeface="Arial" panose="020B0604020202020204" pitchFamily="34" charset="0"/>
                        </a:rPr>
                        <a:t>cầu</a:t>
                      </a:r>
                      <a:r>
                        <a:rPr lang="en-US" sz="2400" dirty="0">
                          <a:effectLst/>
                          <a:latin typeface="Arial" panose="020B0604020202020204" pitchFamily="34" charset="0"/>
                          <a:ea typeface="Tahoma" panose="020B0604030504040204" pitchFamily="34" charset="0"/>
                          <a:cs typeface="Arial" panose="020B0604020202020204" pitchFamily="34" charset="0"/>
                        </a:rPr>
                        <a:t> </a:t>
                      </a:r>
                      <a:r>
                        <a:rPr lang="en-US" sz="2400" dirty="0" err="1">
                          <a:effectLst/>
                          <a:latin typeface="Arial" panose="020B0604020202020204" pitchFamily="34" charset="0"/>
                          <a:ea typeface="Tahoma" panose="020B0604030504040204" pitchFamily="34" charset="0"/>
                          <a:cs typeface="Arial" panose="020B0604020202020204" pitchFamily="34" charset="0"/>
                        </a:rPr>
                        <a:t>danh</a:t>
                      </a:r>
                      <a:r>
                        <a:rPr lang="en-US" sz="2400" dirty="0">
                          <a:effectLst/>
                          <a:latin typeface="Arial" panose="020B0604020202020204" pitchFamily="34" charset="0"/>
                          <a:ea typeface="Tahoma" panose="020B0604030504040204" pitchFamily="34" charset="0"/>
                          <a:cs typeface="Arial" panose="020B0604020202020204" pitchFamily="34" charset="0"/>
                        </a:rPr>
                        <a:t> </a:t>
                      </a:r>
                      <a:r>
                        <a:rPr lang="en-US" sz="2400" dirty="0" err="1">
                          <a:effectLst/>
                          <a:latin typeface="Arial" panose="020B0604020202020204" pitchFamily="34" charset="0"/>
                          <a:ea typeface="Tahoma" panose="020B0604030504040204" pitchFamily="34" charset="0"/>
                          <a:cs typeface="Arial" panose="020B0604020202020204" pitchFamily="34" charset="0"/>
                        </a:rPr>
                        <a:t>tính</a:t>
                      </a:r>
                      <a:r>
                        <a:rPr lang="en-US" sz="2400" dirty="0">
                          <a:effectLst/>
                          <a:latin typeface="Arial" panose="020B0604020202020204" pitchFamily="34" charset="0"/>
                          <a:ea typeface="Tahoma" panose="020B0604030504040204" pitchFamily="34" charset="0"/>
                          <a:cs typeface="Arial" panose="020B0604020202020204" pitchFamily="34" charset="0"/>
                        </a:rPr>
                        <a:t> </a:t>
                      </a:r>
                      <a:r>
                        <a:rPr lang="en-US" sz="2400" dirty="0" err="1">
                          <a:effectLst/>
                          <a:latin typeface="Arial" panose="020B0604020202020204" pitchFamily="34" charset="0"/>
                          <a:ea typeface="Tahoma" panose="020B0604030504040204" pitchFamily="34" charset="0"/>
                          <a:cs typeface="Arial" panose="020B0604020202020204" pitchFamily="34" charset="0"/>
                        </a:rPr>
                        <a:t>và</a:t>
                      </a:r>
                      <a:r>
                        <a:rPr lang="en-US" sz="2400" dirty="0">
                          <a:effectLst/>
                          <a:latin typeface="Arial" panose="020B0604020202020204" pitchFamily="34" charset="0"/>
                          <a:ea typeface="Tahoma" panose="020B0604030504040204" pitchFamily="34" charset="0"/>
                          <a:cs typeface="Arial" panose="020B0604020202020204" pitchFamily="34" charset="0"/>
                        </a:rPr>
                        <a:t> </a:t>
                      </a:r>
                      <a:r>
                        <a:rPr lang="en-US" sz="2400" dirty="0" err="1">
                          <a:effectLst/>
                          <a:latin typeface="Arial" panose="020B0604020202020204" pitchFamily="34" charset="0"/>
                          <a:ea typeface="Tahoma" panose="020B0604030504040204" pitchFamily="34" charset="0"/>
                          <a:cs typeface="Arial" panose="020B0604020202020204" pitchFamily="34" charset="0"/>
                        </a:rPr>
                        <a:t>quyền</a:t>
                      </a:r>
                      <a:r>
                        <a:rPr lang="en-US" sz="2400" dirty="0">
                          <a:effectLst/>
                          <a:latin typeface="Arial" panose="020B0604020202020204" pitchFamily="34" charset="0"/>
                          <a:ea typeface="Tahoma" panose="020B0604030504040204" pitchFamily="34" charset="0"/>
                          <a:cs typeface="Arial" panose="020B0604020202020204" pitchFamily="34" charset="0"/>
                        </a:rPr>
                        <a:t> </a:t>
                      </a:r>
                      <a:r>
                        <a:rPr lang="en-US" sz="2400" dirty="0" err="1">
                          <a:effectLst/>
                          <a:latin typeface="Arial" panose="020B0604020202020204" pitchFamily="34" charset="0"/>
                          <a:ea typeface="Tahoma" panose="020B0604030504040204" pitchFamily="34" charset="0"/>
                          <a:cs typeface="Arial" panose="020B0604020202020204" pitchFamily="34" charset="0"/>
                        </a:rPr>
                        <a:t>riêng</a:t>
                      </a:r>
                      <a:r>
                        <a:rPr lang="en-US" sz="2400" dirty="0">
                          <a:effectLst/>
                          <a:latin typeface="Arial" panose="020B0604020202020204" pitchFamily="34" charset="0"/>
                          <a:ea typeface="Tahoma" panose="020B0604030504040204" pitchFamily="34" charset="0"/>
                          <a:cs typeface="Arial" panose="020B0604020202020204" pitchFamily="34" charset="0"/>
                        </a:rPr>
                        <a:t> </a:t>
                      </a:r>
                      <a:r>
                        <a:rPr lang="en-US" sz="2400" dirty="0" err="1">
                          <a:effectLst/>
                          <a:latin typeface="Arial" panose="020B0604020202020204" pitchFamily="34" charset="0"/>
                          <a:ea typeface="Tahoma" panose="020B0604030504040204" pitchFamily="34" charset="0"/>
                          <a:cs typeface="Arial" panose="020B0604020202020204" pitchFamily="34" charset="0"/>
                        </a:rPr>
                        <a:t>tư</a:t>
                      </a:r>
                      <a:r>
                        <a:rPr lang="en-US" sz="2400" dirty="0">
                          <a:effectLst/>
                          <a:latin typeface="Arial" panose="020B0604020202020204" pitchFamily="34" charset="0"/>
                          <a:ea typeface="Tahoma" panose="020B0604030504040204" pitchFamily="34" charset="0"/>
                          <a:cs typeface="Arial" panose="020B0604020202020204" pitchFamily="34" charset="0"/>
                        </a:rPr>
                        <a:t>.</a:t>
                      </a:r>
                    </a:p>
                    <a:p>
                      <a:pPr marL="342900" lvl="0" indent="-342900" algn="just">
                        <a:lnSpc>
                          <a:spcPct val="107000"/>
                        </a:lnSpc>
                        <a:buFont typeface="Wingdings" panose="05000000000000000000" pitchFamily="2" charset="2"/>
                        <a:buChar char=""/>
                      </a:pPr>
                      <a:r>
                        <a:rPr lang="en-US" sz="2400" dirty="0" err="1">
                          <a:effectLst/>
                          <a:latin typeface="Arial" panose="020B0604020202020204" pitchFamily="34" charset="0"/>
                          <a:ea typeface="Tahoma" panose="020B0604030504040204" pitchFamily="34" charset="0"/>
                          <a:cs typeface="Arial" panose="020B0604020202020204" pitchFamily="34" charset="0"/>
                        </a:rPr>
                        <a:t>Có</a:t>
                      </a:r>
                      <a:r>
                        <a:rPr lang="en-US" sz="2400" dirty="0">
                          <a:effectLst/>
                          <a:latin typeface="Arial" panose="020B0604020202020204" pitchFamily="34" charset="0"/>
                          <a:ea typeface="Tahoma" panose="020B0604030504040204" pitchFamily="34" charset="0"/>
                          <a:cs typeface="Arial" panose="020B0604020202020204" pitchFamily="34" charset="0"/>
                        </a:rPr>
                        <a:t> </a:t>
                      </a:r>
                      <a:r>
                        <a:rPr lang="en-US" sz="2400" dirty="0" err="1">
                          <a:effectLst/>
                          <a:latin typeface="Arial" panose="020B0604020202020204" pitchFamily="34" charset="0"/>
                          <a:ea typeface="Tahoma" panose="020B0604030504040204" pitchFamily="34" charset="0"/>
                          <a:cs typeface="Arial" panose="020B0604020202020204" pitchFamily="34" charset="0"/>
                        </a:rPr>
                        <a:t>vòng</a:t>
                      </a:r>
                      <a:r>
                        <a:rPr lang="en-US" sz="2400" dirty="0">
                          <a:effectLst/>
                          <a:latin typeface="Arial" panose="020B0604020202020204" pitchFamily="34" charset="0"/>
                          <a:ea typeface="Tahoma" panose="020B0604030504040204" pitchFamily="34" charset="0"/>
                          <a:cs typeface="Arial" panose="020B0604020202020204" pitchFamily="34" charset="0"/>
                        </a:rPr>
                        <a:t> </a:t>
                      </a:r>
                      <a:r>
                        <a:rPr lang="en-US" sz="2400" dirty="0" err="1">
                          <a:effectLst/>
                          <a:latin typeface="Arial" panose="020B0604020202020204" pitchFamily="34" charset="0"/>
                          <a:ea typeface="Tahoma" panose="020B0604030504040204" pitchFamily="34" charset="0"/>
                          <a:cs typeface="Arial" panose="020B0604020202020204" pitchFamily="34" charset="0"/>
                        </a:rPr>
                        <a:t>đời</a:t>
                      </a:r>
                      <a:r>
                        <a:rPr lang="en-US" sz="2400" dirty="0">
                          <a:effectLst/>
                          <a:latin typeface="Arial" panose="020B0604020202020204" pitchFamily="34" charset="0"/>
                          <a:ea typeface="Tahoma" panose="020B0604030504040204" pitchFamily="34" charset="0"/>
                          <a:cs typeface="Arial" panose="020B0604020202020204" pitchFamily="34" charset="0"/>
                        </a:rPr>
                        <a:t> </a:t>
                      </a:r>
                      <a:r>
                        <a:rPr lang="en-US" sz="2400" dirty="0" err="1">
                          <a:effectLst/>
                          <a:latin typeface="Arial" panose="020B0604020202020204" pitchFamily="34" charset="0"/>
                          <a:ea typeface="Tahoma" panose="020B0604030504040204" pitchFamily="34" charset="0"/>
                          <a:cs typeface="Arial" panose="020B0604020202020204" pitchFamily="34" charset="0"/>
                        </a:rPr>
                        <a:t>sản</a:t>
                      </a:r>
                      <a:r>
                        <a:rPr lang="en-US" sz="2400" dirty="0">
                          <a:effectLst/>
                          <a:latin typeface="Arial" panose="020B0604020202020204" pitchFamily="34" charset="0"/>
                          <a:ea typeface="Tahoma" panose="020B0604030504040204" pitchFamily="34" charset="0"/>
                          <a:cs typeface="Arial" panose="020B0604020202020204" pitchFamily="34" charset="0"/>
                        </a:rPr>
                        <a:t> </a:t>
                      </a:r>
                      <a:r>
                        <a:rPr lang="en-US" sz="2400" dirty="0" err="1">
                          <a:effectLst/>
                          <a:latin typeface="Arial" panose="020B0604020202020204" pitchFamily="34" charset="0"/>
                          <a:ea typeface="Tahoma" panose="020B0604030504040204" pitchFamily="34" charset="0"/>
                          <a:cs typeface="Arial" panose="020B0604020202020204" pitchFamily="34" charset="0"/>
                        </a:rPr>
                        <a:t>phẩm</a:t>
                      </a:r>
                      <a:r>
                        <a:rPr lang="en-US" sz="2400" dirty="0">
                          <a:effectLst/>
                          <a:latin typeface="Arial" panose="020B0604020202020204" pitchFamily="34" charset="0"/>
                          <a:ea typeface="Tahoma" panose="020B0604030504040204" pitchFamily="34" charset="0"/>
                          <a:cs typeface="Arial" panose="020B0604020202020204" pitchFamily="34" charset="0"/>
                        </a:rPr>
                        <a:t> </a:t>
                      </a:r>
                      <a:r>
                        <a:rPr lang="en-US" sz="2400" dirty="0" err="1">
                          <a:effectLst/>
                          <a:latin typeface="Arial" panose="020B0604020202020204" pitchFamily="34" charset="0"/>
                          <a:ea typeface="Tahoma" panose="020B0604030504040204" pitchFamily="34" charset="0"/>
                          <a:cs typeface="Arial" panose="020B0604020202020204" pitchFamily="34" charset="0"/>
                        </a:rPr>
                        <a:t>ngắn</a:t>
                      </a:r>
                      <a:r>
                        <a:rPr lang="en-US" sz="2400" dirty="0">
                          <a:effectLst/>
                          <a:latin typeface="Arial" panose="020B0604020202020204" pitchFamily="34" charset="0"/>
                          <a:ea typeface="Tahoma" panose="020B0604030504040204" pitchFamily="34" charset="0"/>
                          <a:cs typeface="Arial" panose="020B0604020202020204" pitchFamily="34" charset="0"/>
                        </a:rPr>
                        <a:t>.</a:t>
                      </a:r>
                    </a:p>
                    <a:p>
                      <a:pPr marL="342900" lvl="0" indent="-342900" algn="just">
                        <a:lnSpc>
                          <a:spcPct val="107000"/>
                        </a:lnSpc>
                        <a:spcAft>
                          <a:spcPts val="800"/>
                        </a:spcAft>
                        <a:buFont typeface="Wingdings" panose="05000000000000000000" pitchFamily="2" charset="2"/>
                        <a:buChar char=""/>
                      </a:pPr>
                      <a:r>
                        <a:rPr lang="en-US" sz="2400" dirty="0" err="1">
                          <a:effectLst/>
                          <a:latin typeface="Arial" panose="020B0604020202020204" pitchFamily="34" charset="0"/>
                          <a:ea typeface="Tahoma" panose="020B0604030504040204" pitchFamily="34" charset="0"/>
                          <a:cs typeface="Arial" panose="020B0604020202020204" pitchFamily="34" charset="0"/>
                        </a:rPr>
                        <a:t>Ít</a:t>
                      </a:r>
                      <a:r>
                        <a:rPr lang="en-US" sz="2400" dirty="0">
                          <a:effectLst/>
                          <a:latin typeface="Arial" panose="020B0604020202020204" pitchFamily="34" charset="0"/>
                          <a:ea typeface="Tahoma" panose="020B0604030504040204" pitchFamily="34" charset="0"/>
                          <a:cs typeface="Arial" panose="020B0604020202020204" pitchFamily="34" charset="0"/>
                        </a:rPr>
                        <a:t> </a:t>
                      </a:r>
                      <a:r>
                        <a:rPr lang="en-US" sz="2400" dirty="0" err="1">
                          <a:effectLst/>
                          <a:latin typeface="Arial" panose="020B0604020202020204" pitchFamily="34" charset="0"/>
                          <a:ea typeface="Tahoma" panose="020B0604030504040204" pitchFamily="34" charset="0"/>
                          <a:cs typeface="Arial" panose="020B0604020202020204" pitchFamily="34" charset="0"/>
                        </a:rPr>
                        <a:t>đáng</a:t>
                      </a:r>
                      <a:r>
                        <a:rPr lang="en-US" sz="2400" dirty="0">
                          <a:effectLst/>
                          <a:latin typeface="Arial" panose="020B0604020202020204" pitchFamily="34" charset="0"/>
                          <a:ea typeface="Tahoma" panose="020B0604030504040204" pitchFamily="34" charset="0"/>
                          <a:cs typeface="Arial" panose="020B0604020202020204" pitchFamily="34" charset="0"/>
                        </a:rPr>
                        <a:t> tin </a:t>
                      </a:r>
                      <a:r>
                        <a:rPr lang="en-US" sz="2400" dirty="0" err="1">
                          <a:effectLst/>
                          <a:latin typeface="Arial" panose="020B0604020202020204" pitchFamily="34" charset="0"/>
                          <a:ea typeface="Tahoma" panose="020B0604030504040204" pitchFamily="34" charset="0"/>
                          <a:cs typeface="Arial" panose="020B0604020202020204" pitchFamily="34" charset="0"/>
                        </a:rPr>
                        <a:t>cậy</a:t>
                      </a:r>
                      <a:r>
                        <a:rPr lang="en-US" sz="2400" dirty="0">
                          <a:effectLst/>
                          <a:latin typeface="Arial" panose="020B0604020202020204" pitchFamily="34" charset="0"/>
                          <a:ea typeface="Tahoma" panose="020B0604030504040204" pitchFamily="34" charset="0"/>
                          <a:cs typeface="Arial" panose="020B0604020202020204" pitchFamily="34" charset="0"/>
                        </a:rPr>
                        <a:t> </a:t>
                      </a:r>
                      <a:r>
                        <a:rPr lang="en-US" sz="2400" dirty="0" err="1">
                          <a:effectLst/>
                          <a:latin typeface="Arial" panose="020B0604020202020204" pitchFamily="34" charset="0"/>
                          <a:ea typeface="Tahoma" panose="020B0604030504040204" pitchFamily="34" charset="0"/>
                          <a:cs typeface="Arial" panose="020B0604020202020204" pitchFamily="34" charset="0"/>
                        </a:rPr>
                        <a:t>hơn</a:t>
                      </a:r>
                      <a:r>
                        <a:rPr lang="en-US" sz="2400" dirty="0">
                          <a:effectLst/>
                          <a:latin typeface="Arial" panose="020B0604020202020204" pitchFamily="34" charset="0"/>
                          <a:ea typeface="Tahoma" panose="020B0604030504040204" pitchFamily="34" charset="0"/>
                          <a:cs typeface="Arial" panose="020B0604020202020204" pitchFamily="34" charset="0"/>
                        </a:rPr>
                        <a: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FDC4FB53-46E2-BA7E-099C-600AC50C3E80}"/>
              </a:ext>
            </a:extLst>
          </p:cNvPr>
          <p:cNvSpPr>
            <a:spLocks noGrp="1" noChangeArrowheads="1"/>
          </p:cNvSpPr>
          <p:nvPr>
            <p:ph type="title"/>
          </p:nvPr>
        </p:nvSpPr>
        <p:spPr>
          <a:xfrm>
            <a:off x="1524000" y="152400"/>
            <a:ext cx="9144000" cy="838200"/>
          </a:xfrm>
        </p:spPr>
        <p:txBody>
          <a:bodyPr anchor="ctr"/>
          <a:lstStyle/>
          <a:p>
            <a:pPr algn="ctr" eaLnBrk="1" hangingPunct="1">
              <a:defRPr/>
            </a:pPr>
            <a:r>
              <a:rPr lang="en-US" altLang="en-US" sz="4000" dirty="0" err="1">
                <a:solidFill>
                  <a:schemeClr val="tx2">
                    <a:lumMod val="50000"/>
                  </a:schemeClr>
                </a:solidFill>
                <a:latin typeface="Arial" panose="020B0604020202020204" pitchFamily="34" charset="0"/>
              </a:rPr>
              <a:t>Thành</a:t>
            </a:r>
            <a:r>
              <a:rPr lang="en-US" altLang="en-US" sz="4000" dirty="0">
                <a:solidFill>
                  <a:schemeClr val="tx2">
                    <a:lumMod val="50000"/>
                  </a:schemeClr>
                </a:solidFill>
                <a:latin typeface="Arial" panose="020B0604020202020204" pitchFamily="34" charset="0"/>
              </a:rPr>
              <a:t> </a:t>
            </a:r>
            <a:r>
              <a:rPr lang="en-US" altLang="en-US" sz="4000" dirty="0" err="1">
                <a:solidFill>
                  <a:schemeClr val="tx2">
                    <a:lumMod val="50000"/>
                  </a:schemeClr>
                </a:solidFill>
                <a:latin typeface="Arial" panose="020B0604020202020204" pitchFamily="34" charset="0"/>
              </a:rPr>
              <a:t>phần</a:t>
            </a:r>
            <a:endParaRPr lang="en-US" altLang="en-US" sz="4000" b="1" dirty="0">
              <a:latin typeface="Arial" panose="020B0604020202020204" pitchFamily="34" charset="0"/>
            </a:endParaRPr>
          </a:p>
        </p:txBody>
      </p:sp>
      <p:cxnSp>
        <p:nvCxnSpPr>
          <p:cNvPr id="7" name="Straight Connector 6">
            <a:extLst>
              <a:ext uri="{FF2B5EF4-FFF2-40B4-BE49-F238E27FC236}">
                <a16:creationId xmlns:a16="http://schemas.microsoft.com/office/drawing/2014/main" id="{741227B8-2E0C-DEE6-1B41-D198F70D8443}"/>
              </a:ext>
            </a:extLst>
          </p:cNvPr>
          <p:cNvCxnSpPr/>
          <p:nvPr/>
        </p:nvCxnSpPr>
        <p:spPr>
          <a:xfrm>
            <a:off x="1803400" y="1219200"/>
            <a:ext cx="8585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9220" name="Picture 2">
            <a:extLst>
              <a:ext uri="{FF2B5EF4-FFF2-40B4-BE49-F238E27FC236}">
                <a16:creationId xmlns:a16="http://schemas.microsoft.com/office/drawing/2014/main" id="{F6E44D58-EBA0-5D6F-3273-900F01088A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30488" y="1676401"/>
            <a:ext cx="6972300" cy="4138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490509C6-B4E3-64B6-4A0C-14A87E06C92E}"/>
              </a:ext>
            </a:extLst>
          </p:cNvPr>
          <p:cNvSpPr>
            <a:spLocks noGrp="1" noChangeArrowheads="1"/>
          </p:cNvSpPr>
          <p:nvPr>
            <p:ph type="title"/>
          </p:nvPr>
        </p:nvSpPr>
        <p:spPr>
          <a:xfrm>
            <a:off x="1524000" y="152400"/>
            <a:ext cx="9144000" cy="838200"/>
          </a:xfrm>
        </p:spPr>
        <p:txBody>
          <a:bodyPr anchor="ctr"/>
          <a:lstStyle/>
          <a:p>
            <a:pPr algn="ctr" eaLnBrk="1" hangingPunct="1">
              <a:defRPr/>
            </a:pPr>
            <a:r>
              <a:rPr lang="en-US" altLang="en-US" sz="4000" dirty="0" err="1">
                <a:solidFill>
                  <a:schemeClr val="tx2">
                    <a:lumMod val="50000"/>
                  </a:schemeClr>
                </a:solidFill>
                <a:latin typeface="Arial" panose="020B0604020202020204" pitchFamily="34" charset="0"/>
              </a:rPr>
              <a:t>Thành</a:t>
            </a:r>
            <a:r>
              <a:rPr lang="en-US" altLang="en-US" sz="4000" dirty="0">
                <a:solidFill>
                  <a:schemeClr val="tx2">
                    <a:lumMod val="50000"/>
                  </a:schemeClr>
                </a:solidFill>
                <a:latin typeface="Arial" panose="020B0604020202020204" pitchFamily="34" charset="0"/>
              </a:rPr>
              <a:t> </a:t>
            </a:r>
            <a:r>
              <a:rPr lang="en-US" altLang="en-US" sz="4000" dirty="0" err="1">
                <a:solidFill>
                  <a:schemeClr val="tx2">
                    <a:lumMod val="50000"/>
                  </a:schemeClr>
                </a:solidFill>
                <a:latin typeface="Arial" panose="020B0604020202020204" pitchFamily="34" charset="0"/>
              </a:rPr>
              <a:t>phần</a:t>
            </a:r>
            <a:r>
              <a:rPr lang="en-US" altLang="en-US" sz="4000" dirty="0">
                <a:solidFill>
                  <a:schemeClr val="tx2">
                    <a:lumMod val="50000"/>
                  </a:schemeClr>
                </a:solidFill>
                <a:latin typeface="Arial" panose="020B0604020202020204" pitchFamily="34" charset="0"/>
              </a:rPr>
              <a:t> (</a:t>
            </a:r>
            <a:r>
              <a:rPr lang="en-US" altLang="en-US" sz="4000" dirty="0" err="1">
                <a:solidFill>
                  <a:schemeClr val="tx2">
                    <a:lumMod val="50000"/>
                  </a:schemeClr>
                </a:solidFill>
                <a:latin typeface="Arial" panose="020B0604020202020204" pitchFamily="34" charset="0"/>
              </a:rPr>
              <a:t>tt</a:t>
            </a:r>
            <a:r>
              <a:rPr lang="en-US" altLang="en-US" sz="4000" dirty="0">
                <a:solidFill>
                  <a:schemeClr val="tx2">
                    <a:lumMod val="50000"/>
                  </a:schemeClr>
                </a:solidFill>
                <a:latin typeface="Arial" panose="020B0604020202020204" pitchFamily="34" charset="0"/>
              </a:rPr>
              <a:t>)</a:t>
            </a:r>
            <a:endParaRPr lang="en-US" altLang="en-US" sz="4000" b="1" dirty="0">
              <a:latin typeface="Arial" panose="020B0604020202020204" pitchFamily="34" charset="0"/>
            </a:endParaRPr>
          </a:p>
        </p:txBody>
      </p:sp>
      <p:cxnSp>
        <p:nvCxnSpPr>
          <p:cNvPr id="7" name="Straight Connector 6">
            <a:extLst>
              <a:ext uri="{FF2B5EF4-FFF2-40B4-BE49-F238E27FC236}">
                <a16:creationId xmlns:a16="http://schemas.microsoft.com/office/drawing/2014/main" id="{7AD57126-C7E5-5A1D-9AC0-21831B191F76}"/>
              </a:ext>
            </a:extLst>
          </p:cNvPr>
          <p:cNvCxnSpPr/>
          <p:nvPr/>
        </p:nvCxnSpPr>
        <p:spPr>
          <a:xfrm>
            <a:off x="1803400" y="1219200"/>
            <a:ext cx="8585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10244" name="Picture 1">
            <a:extLst>
              <a:ext uri="{FF2B5EF4-FFF2-40B4-BE49-F238E27FC236}">
                <a16:creationId xmlns:a16="http://schemas.microsoft.com/office/drawing/2014/main" id="{B2AE398C-3959-9FBF-2C6C-F323B05D610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0839" y="2093914"/>
            <a:ext cx="8950325" cy="3849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FDCFB517-C51F-A520-A28C-9A20EA9DCA62}"/>
              </a:ext>
            </a:extLst>
          </p:cNvPr>
          <p:cNvSpPr>
            <a:spLocks noGrp="1" noChangeArrowheads="1"/>
          </p:cNvSpPr>
          <p:nvPr>
            <p:ph type="title"/>
          </p:nvPr>
        </p:nvSpPr>
        <p:spPr>
          <a:xfrm>
            <a:off x="1524000" y="152400"/>
            <a:ext cx="9144000" cy="838200"/>
          </a:xfrm>
        </p:spPr>
        <p:txBody>
          <a:bodyPr anchor="ctr"/>
          <a:lstStyle/>
          <a:p>
            <a:pPr algn="ctr" eaLnBrk="1" hangingPunct="1">
              <a:defRPr/>
            </a:pPr>
            <a:r>
              <a:rPr lang="en-US" altLang="en-US" sz="4000" dirty="0" err="1">
                <a:solidFill>
                  <a:schemeClr val="tx2">
                    <a:lumMod val="50000"/>
                  </a:schemeClr>
                </a:solidFill>
                <a:latin typeface="Arial" panose="020B0604020202020204" pitchFamily="34" charset="0"/>
              </a:rPr>
              <a:t>Thành</a:t>
            </a:r>
            <a:r>
              <a:rPr lang="en-US" altLang="en-US" sz="4000" dirty="0">
                <a:solidFill>
                  <a:schemeClr val="tx2">
                    <a:lumMod val="50000"/>
                  </a:schemeClr>
                </a:solidFill>
                <a:latin typeface="Arial" panose="020B0604020202020204" pitchFamily="34" charset="0"/>
              </a:rPr>
              <a:t> </a:t>
            </a:r>
            <a:r>
              <a:rPr lang="en-US" altLang="en-US" sz="4000" dirty="0" err="1">
                <a:solidFill>
                  <a:schemeClr val="tx2">
                    <a:lumMod val="50000"/>
                  </a:schemeClr>
                </a:solidFill>
                <a:latin typeface="Arial" panose="020B0604020202020204" pitchFamily="34" charset="0"/>
              </a:rPr>
              <a:t>phần</a:t>
            </a:r>
            <a:r>
              <a:rPr lang="en-US" altLang="en-US" sz="4000" dirty="0">
                <a:solidFill>
                  <a:schemeClr val="tx2">
                    <a:lumMod val="50000"/>
                  </a:schemeClr>
                </a:solidFill>
                <a:latin typeface="Arial" panose="020B0604020202020204" pitchFamily="34" charset="0"/>
              </a:rPr>
              <a:t> (</a:t>
            </a:r>
            <a:r>
              <a:rPr lang="en-US" altLang="en-US" sz="4000" dirty="0" err="1">
                <a:solidFill>
                  <a:schemeClr val="tx2">
                    <a:lumMod val="50000"/>
                  </a:schemeClr>
                </a:solidFill>
                <a:latin typeface="Arial" panose="020B0604020202020204" pitchFamily="34" charset="0"/>
              </a:rPr>
              <a:t>ví</a:t>
            </a:r>
            <a:r>
              <a:rPr lang="en-US" altLang="en-US" sz="4000" dirty="0">
                <a:solidFill>
                  <a:schemeClr val="tx2">
                    <a:lumMod val="50000"/>
                  </a:schemeClr>
                </a:solidFill>
                <a:latin typeface="Arial" panose="020B0604020202020204" pitchFamily="34" charset="0"/>
              </a:rPr>
              <a:t> </a:t>
            </a:r>
            <a:r>
              <a:rPr lang="en-US" altLang="en-US" sz="4000" dirty="0" err="1">
                <a:solidFill>
                  <a:schemeClr val="tx2">
                    <a:lumMod val="50000"/>
                  </a:schemeClr>
                </a:solidFill>
                <a:latin typeface="Arial" panose="020B0604020202020204" pitchFamily="34" charset="0"/>
              </a:rPr>
              <a:t>dụ</a:t>
            </a:r>
            <a:r>
              <a:rPr lang="en-US" altLang="en-US" sz="4000" dirty="0">
                <a:solidFill>
                  <a:schemeClr val="tx2">
                    <a:lumMod val="50000"/>
                  </a:schemeClr>
                </a:solidFill>
                <a:latin typeface="Arial" panose="020B0604020202020204" pitchFamily="34" charset="0"/>
              </a:rPr>
              <a:t>)</a:t>
            </a:r>
            <a:endParaRPr lang="en-US" altLang="en-US" sz="4000" b="1" dirty="0">
              <a:latin typeface="Arial" panose="020B0604020202020204" pitchFamily="34" charset="0"/>
            </a:endParaRPr>
          </a:p>
        </p:txBody>
      </p:sp>
      <p:cxnSp>
        <p:nvCxnSpPr>
          <p:cNvPr id="7" name="Straight Connector 6">
            <a:extLst>
              <a:ext uri="{FF2B5EF4-FFF2-40B4-BE49-F238E27FC236}">
                <a16:creationId xmlns:a16="http://schemas.microsoft.com/office/drawing/2014/main" id="{30C5FA04-DF13-884F-C4DC-584F2E954838}"/>
              </a:ext>
            </a:extLst>
          </p:cNvPr>
          <p:cNvCxnSpPr/>
          <p:nvPr/>
        </p:nvCxnSpPr>
        <p:spPr>
          <a:xfrm>
            <a:off x="1803400" y="1219200"/>
            <a:ext cx="8585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11268" name="Picture 3">
            <a:extLst>
              <a:ext uri="{FF2B5EF4-FFF2-40B4-BE49-F238E27FC236}">
                <a16:creationId xmlns:a16="http://schemas.microsoft.com/office/drawing/2014/main" id="{FBB9C434-A9AC-22EC-5D29-C03CD5ADA4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1717676"/>
            <a:ext cx="9144000" cy="414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B727DE44-7CD3-C451-4C58-FE61E978F4F7}"/>
              </a:ext>
            </a:extLst>
          </p:cNvPr>
          <p:cNvSpPr>
            <a:spLocks noGrp="1" noChangeArrowheads="1"/>
          </p:cNvSpPr>
          <p:nvPr>
            <p:ph type="title"/>
          </p:nvPr>
        </p:nvSpPr>
        <p:spPr>
          <a:xfrm>
            <a:off x="1524000" y="152400"/>
            <a:ext cx="9144000" cy="838200"/>
          </a:xfrm>
        </p:spPr>
        <p:txBody>
          <a:bodyPr anchor="ctr"/>
          <a:lstStyle/>
          <a:p>
            <a:pPr algn="ctr" eaLnBrk="1" hangingPunct="1">
              <a:defRPr/>
            </a:pPr>
            <a:r>
              <a:rPr lang="en-US" sz="4000" dirty="0" err="1">
                <a:solidFill>
                  <a:schemeClr val="tx2">
                    <a:lumMod val="50000"/>
                  </a:schemeClr>
                </a:solidFill>
                <a:latin typeface="Arial" panose="020B0604020202020204" pitchFamily="34" charset="0"/>
              </a:rPr>
              <a:t>Sự</a:t>
            </a:r>
            <a:r>
              <a:rPr lang="en-US" sz="4000" dirty="0">
                <a:solidFill>
                  <a:schemeClr val="tx2">
                    <a:lumMod val="50000"/>
                  </a:schemeClr>
                </a:solidFill>
                <a:latin typeface="Arial" panose="020B0604020202020204" pitchFamily="34" charset="0"/>
              </a:rPr>
              <a:t> </a:t>
            </a:r>
            <a:r>
              <a:rPr lang="en-US" sz="4000" dirty="0" err="1">
                <a:solidFill>
                  <a:schemeClr val="tx2">
                    <a:lumMod val="50000"/>
                  </a:schemeClr>
                </a:solidFill>
                <a:latin typeface="Arial" panose="020B0604020202020204" pitchFamily="34" charset="0"/>
              </a:rPr>
              <a:t>liên</a:t>
            </a:r>
            <a:r>
              <a:rPr lang="en-US" sz="4000" dirty="0">
                <a:solidFill>
                  <a:schemeClr val="tx2">
                    <a:lumMod val="50000"/>
                  </a:schemeClr>
                </a:solidFill>
                <a:latin typeface="Arial" panose="020B0604020202020204" pitchFamily="34" charset="0"/>
              </a:rPr>
              <a:t> </a:t>
            </a:r>
            <a:r>
              <a:rPr lang="en-US" sz="4000" dirty="0" err="1">
                <a:solidFill>
                  <a:schemeClr val="tx2">
                    <a:lumMod val="50000"/>
                  </a:schemeClr>
                </a:solidFill>
                <a:latin typeface="Arial" panose="020B0604020202020204" pitchFamily="34" charset="0"/>
              </a:rPr>
              <a:t>kết</a:t>
            </a:r>
            <a:r>
              <a:rPr lang="en-US" sz="4000" dirty="0">
                <a:solidFill>
                  <a:schemeClr val="tx2">
                    <a:lumMod val="50000"/>
                  </a:schemeClr>
                </a:solidFill>
                <a:latin typeface="Arial" panose="020B0604020202020204" pitchFamily="34" charset="0"/>
              </a:rPr>
              <a:t> </a:t>
            </a:r>
            <a:r>
              <a:rPr lang="en-US" sz="4000" dirty="0" err="1">
                <a:solidFill>
                  <a:schemeClr val="tx2">
                    <a:lumMod val="50000"/>
                  </a:schemeClr>
                </a:solidFill>
                <a:latin typeface="Arial" panose="020B0604020202020204" pitchFamily="34" charset="0"/>
              </a:rPr>
              <a:t>các</a:t>
            </a:r>
            <a:r>
              <a:rPr lang="en-US" sz="4000" dirty="0">
                <a:solidFill>
                  <a:schemeClr val="tx2">
                    <a:lumMod val="50000"/>
                  </a:schemeClr>
                </a:solidFill>
                <a:latin typeface="Arial" panose="020B0604020202020204" pitchFamily="34" charset="0"/>
              </a:rPr>
              <a:t> </a:t>
            </a:r>
            <a:r>
              <a:rPr lang="en-US" sz="4000" dirty="0" err="1">
                <a:solidFill>
                  <a:schemeClr val="tx2">
                    <a:lumMod val="50000"/>
                  </a:schemeClr>
                </a:solidFill>
                <a:latin typeface="Arial" panose="020B0604020202020204" pitchFamily="34" charset="0"/>
              </a:rPr>
              <a:t>thành</a:t>
            </a:r>
            <a:r>
              <a:rPr lang="en-US" sz="4000" dirty="0">
                <a:solidFill>
                  <a:schemeClr val="tx2">
                    <a:lumMod val="50000"/>
                  </a:schemeClr>
                </a:solidFill>
                <a:latin typeface="Arial" panose="020B0604020202020204" pitchFamily="34" charset="0"/>
              </a:rPr>
              <a:t> </a:t>
            </a:r>
            <a:r>
              <a:rPr lang="en-US" sz="4000" dirty="0" err="1">
                <a:solidFill>
                  <a:schemeClr val="tx2">
                    <a:lumMod val="50000"/>
                  </a:schemeClr>
                </a:solidFill>
                <a:latin typeface="Arial" panose="020B0604020202020204" pitchFamily="34" charset="0"/>
              </a:rPr>
              <a:t>phần</a:t>
            </a:r>
            <a:endParaRPr lang="en-US" altLang="en-US" sz="4000" dirty="0">
              <a:solidFill>
                <a:schemeClr val="tx2">
                  <a:lumMod val="50000"/>
                </a:schemeClr>
              </a:solidFill>
              <a:latin typeface="Arial" panose="020B0604020202020204" pitchFamily="34" charset="0"/>
            </a:endParaRPr>
          </a:p>
        </p:txBody>
      </p:sp>
      <p:cxnSp>
        <p:nvCxnSpPr>
          <p:cNvPr id="7" name="Straight Connector 6">
            <a:extLst>
              <a:ext uri="{FF2B5EF4-FFF2-40B4-BE49-F238E27FC236}">
                <a16:creationId xmlns:a16="http://schemas.microsoft.com/office/drawing/2014/main" id="{C7365CE9-6965-35B9-F220-B668BBF252F4}"/>
              </a:ext>
            </a:extLst>
          </p:cNvPr>
          <p:cNvCxnSpPr/>
          <p:nvPr/>
        </p:nvCxnSpPr>
        <p:spPr>
          <a:xfrm>
            <a:off x="1803400" y="1219200"/>
            <a:ext cx="8585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12292" name="Picture 1">
            <a:extLst>
              <a:ext uri="{FF2B5EF4-FFF2-40B4-BE49-F238E27FC236}">
                <a16:creationId xmlns:a16="http://schemas.microsoft.com/office/drawing/2014/main" id="{EFC1C178-DB79-59CF-F52F-B7C3D65CE1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27274" y="1460500"/>
            <a:ext cx="8102991" cy="5245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C54FA9C7-D66E-29CF-75D3-D8CC8D05FB71}"/>
              </a:ext>
            </a:extLst>
          </p:cNvPr>
          <p:cNvSpPr>
            <a:spLocks noGrp="1" noChangeArrowheads="1"/>
          </p:cNvSpPr>
          <p:nvPr>
            <p:ph type="title"/>
          </p:nvPr>
        </p:nvSpPr>
        <p:spPr>
          <a:xfrm>
            <a:off x="1524000" y="152400"/>
            <a:ext cx="9144000" cy="838200"/>
          </a:xfrm>
        </p:spPr>
        <p:txBody>
          <a:bodyPr anchor="ctr"/>
          <a:lstStyle/>
          <a:p>
            <a:pPr algn="ctr" eaLnBrk="1" hangingPunct="1">
              <a:defRPr/>
            </a:pPr>
            <a:r>
              <a:rPr lang="vi-VN" sz="4000" dirty="0">
                <a:solidFill>
                  <a:schemeClr val="tx2">
                    <a:lumMod val="50000"/>
                  </a:schemeClr>
                </a:solidFill>
                <a:latin typeface="Arial" panose="020B0604020202020204" pitchFamily="34" charset="0"/>
              </a:rPr>
              <a:t>Kiến trúc hướng dịch vụ IoT</a:t>
            </a:r>
            <a:endParaRPr lang="en-US" altLang="en-US" sz="4000" dirty="0">
              <a:solidFill>
                <a:schemeClr val="tx2">
                  <a:lumMod val="50000"/>
                </a:schemeClr>
              </a:solidFill>
              <a:latin typeface="Arial" panose="020B0604020202020204" pitchFamily="34" charset="0"/>
            </a:endParaRPr>
          </a:p>
        </p:txBody>
      </p:sp>
      <p:cxnSp>
        <p:nvCxnSpPr>
          <p:cNvPr id="7" name="Straight Connector 6">
            <a:extLst>
              <a:ext uri="{FF2B5EF4-FFF2-40B4-BE49-F238E27FC236}">
                <a16:creationId xmlns:a16="http://schemas.microsoft.com/office/drawing/2014/main" id="{08298CA4-0EC8-62A4-054E-DCF0E0BA2668}"/>
              </a:ext>
            </a:extLst>
          </p:cNvPr>
          <p:cNvCxnSpPr/>
          <p:nvPr/>
        </p:nvCxnSpPr>
        <p:spPr>
          <a:xfrm>
            <a:off x="1803400" y="1219200"/>
            <a:ext cx="8585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13316" name="Picture 3">
            <a:extLst>
              <a:ext uri="{FF2B5EF4-FFF2-40B4-BE49-F238E27FC236}">
                <a16:creationId xmlns:a16="http://schemas.microsoft.com/office/drawing/2014/main" id="{A3F51714-9B70-F57D-936A-B653DDFC04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3400" y="1447800"/>
            <a:ext cx="8864600" cy="533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lnDef>
      <a:spPr>
        <a:ln w="25400">
          <a:solidFill>
            <a:schemeClr val="tx1"/>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Wisp" id="{7CB32D59-10C0-40DD-B7BD-2E94284A981C}" vid="{24B1A44C-C006-48B2-A4D7-E5549B3D8CD4}"/>
    </a:ext>
  </a:extLst>
</a:theme>
</file>

<file path=docProps/app.xml><?xml version="1.0" encoding="utf-8"?>
<Properties xmlns="http://schemas.openxmlformats.org/officeDocument/2006/extended-properties" xmlns:vt="http://schemas.openxmlformats.org/officeDocument/2006/docPropsVTypes">
  <Template>TM02892315[[fn=Wisp]]</Template>
  <TotalTime>202</TotalTime>
  <Words>1994</Words>
  <Application>Microsoft Office PowerPoint</Application>
  <PresentationFormat>Widescreen</PresentationFormat>
  <Paragraphs>132</Paragraphs>
  <Slides>39</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39</vt:i4>
      </vt:variant>
    </vt:vector>
  </HeadingPairs>
  <TitlesOfParts>
    <vt:vector size="48" baseType="lpstr">
      <vt:lpstr>Arial</vt:lpstr>
      <vt:lpstr>Calibri</vt:lpstr>
      <vt:lpstr>Century Gothic</vt:lpstr>
      <vt:lpstr>Roboto</vt:lpstr>
      <vt:lpstr>Tahoma</vt:lpstr>
      <vt:lpstr>Times New Roman</vt:lpstr>
      <vt:lpstr>Wingdings</vt:lpstr>
      <vt:lpstr>Wingdings 3</vt:lpstr>
      <vt:lpstr>Wisp</vt:lpstr>
      <vt:lpstr>Chương 1: Tổng quan về Internet  kết nối vạn vật (IoT)</vt:lpstr>
      <vt:lpstr>1.1 Giới thiệu về IoT</vt:lpstr>
      <vt:lpstr>IoT &amp; IIoT</vt:lpstr>
      <vt:lpstr>IoT &amp; IIoT (tt)</vt:lpstr>
      <vt:lpstr>Thành phần</vt:lpstr>
      <vt:lpstr>Thành phần (tt)</vt:lpstr>
      <vt:lpstr>Thành phần (ví dụ)</vt:lpstr>
      <vt:lpstr>Sự liên kết các thành phần</vt:lpstr>
      <vt:lpstr>Kiến trúc hướng dịch vụ IoT</vt:lpstr>
      <vt:lpstr>IoT Gateways</vt:lpstr>
      <vt:lpstr>Sự phân chia giữa IoT Stack - Web Stack</vt:lpstr>
      <vt:lpstr>1.2 Đặc điểm hệ thống IoT</vt:lpstr>
      <vt:lpstr>Thiết kế vật lý IoT</vt:lpstr>
      <vt:lpstr>Sơ đồ khối chung của một thiết bị IoT</vt:lpstr>
      <vt:lpstr>IoT Protocols</vt:lpstr>
      <vt:lpstr>Thiết kế logic của IoT</vt:lpstr>
      <vt:lpstr>Mô hình giao tiếp: Request-Response</vt:lpstr>
      <vt:lpstr>Mô hình giao tiếp: Publish - Subscribe</vt:lpstr>
      <vt:lpstr>Mô hình giao tiếp: Push-Pull</vt:lpstr>
      <vt:lpstr>Mô hình giao tiếp: Exclusive Pair</vt:lpstr>
      <vt:lpstr>REST-based Communication APIs</vt:lpstr>
      <vt:lpstr>REST-based Communication APIs</vt:lpstr>
      <vt:lpstr>WebSocket-based Communication APIs</vt:lpstr>
      <vt:lpstr>WebSocket-based Communication APIs</vt:lpstr>
      <vt:lpstr>1.3 Các mức phát triển hệ thống IoT</vt:lpstr>
      <vt:lpstr>1.3 Các mức phát triển hệ thống IoT</vt:lpstr>
      <vt:lpstr>IoT Level-1</vt:lpstr>
      <vt:lpstr>IoT Level-2</vt:lpstr>
      <vt:lpstr>IoT Level-3</vt:lpstr>
      <vt:lpstr>IoT Level-4</vt:lpstr>
      <vt:lpstr>IoT Level-5</vt:lpstr>
      <vt:lpstr>IoT Level-5</vt:lpstr>
      <vt:lpstr>IoT Level-6</vt:lpstr>
      <vt:lpstr>IoT Level-6</vt:lpstr>
      <vt:lpstr>1.4 Đăng ký Cloud miễn phí, qua TK ngân hàng</vt:lpstr>
      <vt:lpstr>1.4 Cloud Google miễn phí đã được kích hoạt</vt:lpstr>
      <vt:lpstr>1.4 Nền tảng Cloud miễn phí Azure (tt)</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Môn học: IoT và Ứng dụng</dc:title>
  <dc:creator>Minh Linh</dc:creator>
  <cp:lastModifiedBy>MINH LINH</cp:lastModifiedBy>
  <cp:revision>40</cp:revision>
  <dcterms:created xsi:type="dcterms:W3CDTF">2022-07-13T13:13:13Z</dcterms:created>
  <dcterms:modified xsi:type="dcterms:W3CDTF">2023-09-18T02:49:01Z</dcterms:modified>
</cp:coreProperties>
</file>